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5"/>
  </p:notesMasterIdLst>
  <p:sldIdLst>
    <p:sldId id="269" r:id="rId5"/>
    <p:sldId id="284" r:id="rId6"/>
    <p:sldId id="299" r:id="rId7"/>
    <p:sldId id="270" r:id="rId8"/>
    <p:sldId id="287" r:id="rId9"/>
    <p:sldId id="288" r:id="rId10"/>
    <p:sldId id="280" r:id="rId11"/>
    <p:sldId id="289" r:id="rId12"/>
    <p:sldId id="290" r:id="rId13"/>
    <p:sldId id="274" r:id="rId14"/>
    <p:sldId id="275" r:id="rId15"/>
    <p:sldId id="264" r:id="rId16"/>
    <p:sldId id="291" r:id="rId17"/>
    <p:sldId id="292" r:id="rId18"/>
    <p:sldId id="271" r:id="rId19"/>
    <p:sldId id="293" r:id="rId20"/>
    <p:sldId id="303" r:id="rId21"/>
    <p:sldId id="281" r:id="rId22"/>
    <p:sldId id="307" r:id="rId23"/>
    <p:sldId id="300" r:id="rId24"/>
    <p:sldId id="283" r:id="rId25"/>
    <p:sldId id="301" r:id="rId26"/>
    <p:sldId id="279" r:id="rId27"/>
    <p:sldId id="302" r:id="rId28"/>
    <p:sldId id="304" r:id="rId29"/>
    <p:sldId id="305" r:id="rId30"/>
    <p:sldId id="306" r:id="rId31"/>
    <p:sldId id="265" r:id="rId32"/>
    <p:sldId id="278" r:id="rId33"/>
    <p:sldId id="296" r:id="rId34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9B9D"/>
    <a:srgbClr val="7A7A7C"/>
    <a:srgbClr val="58595B"/>
    <a:srgbClr val="E03127"/>
    <a:srgbClr val="ACAC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List1!$B$1</c:f>
              <c:strCache>
                <c:ptCount val="1"/>
                <c:pt idx="0">
                  <c:v>Prodaja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DFD-478E-A394-E65FA0FE0AEA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DFD-478E-A394-E65FA0FE0AEA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DDFD-478E-A394-E65FA0FE0AEA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DFD-478E-A394-E65FA0FE0AEA}"/>
              </c:ext>
            </c:extLst>
          </c:dPt>
          <c:dPt>
            <c:idx val="4"/>
            <c:bubble3D val="0"/>
            <c:spPr>
              <a:solidFill>
                <a:srgbClr val="58595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DFD-478E-A394-E65FA0FE0AE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972E19F5-88A7-4776-B8E5-3438B27B3F10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DFD-478E-A394-E65FA0FE0AE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A30DC37-B71A-415E-8E15-377F79BCF5B4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DDFD-478E-A394-E65FA0FE0AE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505E57B4-7798-4103-AF07-39EDE6BD5C5F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DDFD-478E-A394-E65FA0FE0AE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0A1BE93-EB12-4E8D-BE9F-3FDCF632D5C2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DDFD-478E-A394-E65FA0FE0AE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E69E502C-22C5-4EF0-A249-36122F049CB5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DFD-478E-A394-E65FA0FE0AE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sl-SI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List1!$A$2:$A$6</c:f>
              <c:strCache>
                <c:ptCount val="5"/>
                <c:pt idx="0">
                  <c:v>1. metoda</c:v>
                </c:pt>
                <c:pt idx="1">
                  <c:v>2. metoda</c:v>
                </c:pt>
                <c:pt idx="2">
                  <c:v>3. metoda</c:v>
                </c:pt>
                <c:pt idx="3">
                  <c:v>4. metoda</c:v>
                </c:pt>
                <c:pt idx="4">
                  <c:v>5. metoda</c:v>
                </c:pt>
              </c:strCache>
            </c:strRef>
          </c:cat>
          <c:val>
            <c:numRef>
              <c:f>List1!$B$2:$B$6</c:f>
              <c:numCache>
                <c:formatCode>General</c:formatCode>
                <c:ptCount val="5"/>
                <c:pt idx="0">
                  <c:v>12.5</c:v>
                </c:pt>
                <c:pt idx="1">
                  <c:v>12.5</c:v>
                </c:pt>
                <c:pt idx="2">
                  <c:v>12.5</c:v>
                </c:pt>
                <c:pt idx="3">
                  <c:v>12.5</c:v>
                </c:pt>
                <c:pt idx="4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DFD-478E-A394-E65FA0FE0A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List1!$B$1</c:f>
              <c:strCache>
                <c:ptCount val="1"/>
                <c:pt idx="0">
                  <c:v>Prodaja</c:v>
                </c:pt>
              </c:strCache>
            </c:strRef>
          </c:tx>
          <c:dPt>
            <c:idx val="0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421-406C-97FE-8E0CA0F2DB1C}"/>
              </c:ext>
            </c:extLst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421-406C-97FE-8E0CA0F2DB1C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421-406C-97FE-8E0CA0F2DB1C}"/>
              </c:ext>
            </c:extLst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421-406C-97FE-8E0CA0F2DB1C}"/>
              </c:ext>
            </c:extLst>
          </c:dPt>
          <c:dPt>
            <c:idx val="4"/>
            <c:bubble3D val="0"/>
            <c:spPr>
              <a:solidFill>
                <a:srgbClr val="58595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421-406C-97FE-8E0CA0F2DB1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972E19F5-88A7-4776-B8E5-3438B27B3F10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421-406C-97FE-8E0CA0F2DB1C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A30DC37-B71A-415E-8E15-377F79BCF5B4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21-406C-97FE-8E0CA0F2DB1C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505E57B4-7798-4103-AF07-39EDE6BD5C5F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421-406C-97FE-8E0CA0F2DB1C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0A1BE93-EB12-4E8D-BE9F-3FDCF632D5C2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421-406C-97FE-8E0CA0F2DB1C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E69E502C-22C5-4EF0-A249-36122F049CB5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5421-406C-97FE-8E0CA0F2DB1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sl-SI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List1!$A$2:$A$6</c:f>
              <c:strCache>
                <c:ptCount val="5"/>
                <c:pt idx="0">
                  <c:v>1. metoda</c:v>
                </c:pt>
                <c:pt idx="1">
                  <c:v>2. metoda</c:v>
                </c:pt>
                <c:pt idx="2">
                  <c:v>3. metoda</c:v>
                </c:pt>
                <c:pt idx="3">
                  <c:v>4. metoda</c:v>
                </c:pt>
                <c:pt idx="4">
                  <c:v>5. metoda</c:v>
                </c:pt>
              </c:strCache>
            </c:strRef>
          </c:cat>
          <c:val>
            <c:numRef>
              <c:f>List1!$B$2:$B$6</c:f>
              <c:numCache>
                <c:formatCode>General</c:formatCode>
                <c:ptCount val="5"/>
                <c:pt idx="0">
                  <c:v>12.5</c:v>
                </c:pt>
                <c:pt idx="1">
                  <c:v>12.5</c:v>
                </c:pt>
                <c:pt idx="2">
                  <c:v>12.5</c:v>
                </c:pt>
                <c:pt idx="3">
                  <c:v>12.5</c:v>
                </c:pt>
                <c:pt idx="4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421-406C-97FE-8E0CA0F2DB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262998616831591E-2"/>
          <c:y val="3.2616753150481841E-2"/>
          <c:w val="0.97347400276633678"/>
          <c:h val="0.669889506954699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2021/22</c:v>
                </c:pt>
              </c:strCache>
            </c:strRef>
          </c:tx>
          <c:spPr>
            <a:solidFill>
              <a:srgbClr val="E03127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C142B1E0-BE40-4DB6-991B-E0C5FABE6CAD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ED5-461B-A323-628372DE983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4A3323F-2D09-4A1C-B893-DDD9A2E93C99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EED5-461B-A323-628372DE983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C0DA85BF-623E-41DD-B77D-E8F0880BAF66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EED5-461B-A323-628372DE983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ECEC98D4-81D1-43C2-BF99-DEDF29FD21CD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EED5-461B-A323-628372DE98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sl-SI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List1!$A$2:$A$5</c:f>
              <c:strCache>
                <c:ptCount val="4"/>
                <c:pt idx="0">
                  <c:v>prva stopnja</c:v>
                </c:pt>
                <c:pt idx="1">
                  <c:v>druga stopnja</c:v>
                </c:pt>
                <c:pt idx="2">
                  <c:v>tretja stopnja</c:v>
                </c:pt>
                <c:pt idx="3">
                  <c:v>skupaj</c:v>
                </c:pt>
              </c:strCache>
            </c:strRef>
          </c:cat>
          <c:val>
            <c:numRef>
              <c:f>List1!$B$2:$B$5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10.4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D5-461B-A323-628372DE983A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  <c:pt idx="0">
                  <c:v>2022/23</c:v>
                </c:pt>
              </c:strCache>
            </c:strRef>
          </c:tx>
          <c:spPr>
            <a:solidFill>
              <a:srgbClr val="58595B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8AA4762D-0A38-4735-A910-8BF7F6BD3342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EED5-461B-A323-628372DE983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7A3B7CA3-C212-4D0B-8AD2-A7DE6DD86D32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ED5-461B-A323-628372DE983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0541909F-9216-46F2-8A0C-E159298E3DF4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EED5-461B-A323-628372DE983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A9978077-BDF1-4C13-B827-1C7EFD86B021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EED5-461B-A323-628372DE98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sl-SI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List1!$A$2:$A$5</c:f>
              <c:strCache>
                <c:ptCount val="4"/>
                <c:pt idx="0">
                  <c:v>prva stopnja</c:v>
                </c:pt>
                <c:pt idx="1">
                  <c:v>druga stopnja</c:v>
                </c:pt>
                <c:pt idx="2">
                  <c:v>tretja stopnja</c:v>
                </c:pt>
                <c:pt idx="3">
                  <c:v>skupaj</c:v>
                </c:pt>
              </c:strCache>
            </c:strRef>
          </c:cat>
          <c:val>
            <c:numRef>
              <c:f>List1!$C$2:$C$5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8.6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ED5-461B-A323-628372DE983A}"/>
            </c:ext>
          </c:extLst>
        </c:ser>
        <c:ser>
          <c:idx val="2"/>
          <c:order val="2"/>
          <c:tx>
            <c:strRef>
              <c:f>List1!$D$1</c:f>
              <c:strCache>
                <c:ptCount val="1"/>
                <c:pt idx="0">
                  <c:v>2023/24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F0B44FB0-A6DD-487D-8C83-22856440C0C0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ED5-461B-A323-628372DE983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8ED0A754-6ED1-4197-90D7-03BBB3FF6D61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EED5-461B-A323-628372DE983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8263FFD-5782-4B64-87DD-198ED40CD609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EED5-461B-A323-628372DE983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05C43B69-DAE3-4CA6-A420-92B1900D5927}" type="VALUE">
                      <a:rPr lang="en-US" smtClean="0"/>
                      <a:pPr/>
                      <a:t>[VALUE]</a:t>
                    </a:fld>
                    <a:r>
                      <a:rPr lang="en-US"/>
                      <a:t> %</a:t>
                    </a:r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EED5-461B-A323-628372DE983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sl-SI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List1!$A$2:$A$5</c:f>
              <c:strCache>
                <c:ptCount val="4"/>
                <c:pt idx="0">
                  <c:v>prva stopnja</c:v>
                </c:pt>
                <c:pt idx="1">
                  <c:v>druga stopnja</c:v>
                </c:pt>
                <c:pt idx="2">
                  <c:v>tretja stopnja</c:v>
                </c:pt>
                <c:pt idx="3">
                  <c:v>skupaj</c:v>
                </c:pt>
              </c:strCache>
            </c:strRef>
          </c:cat>
          <c:val>
            <c:numRef>
              <c:f>List1!$D$2:$D$5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ED5-461B-A323-628372DE983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79148880"/>
        <c:axId val="1279149360"/>
      </c:barChart>
      <c:catAx>
        <c:axId val="1279148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sl-SI"/>
          </a:p>
        </c:txPr>
        <c:crossAx val="1279149360"/>
        <c:crosses val="autoZero"/>
        <c:auto val="1"/>
        <c:lblAlgn val="ctr"/>
        <c:lblOffset val="100"/>
        <c:noMultiLvlLbl val="0"/>
      </c:catAx>
      <c:valAx>
        <c:axId val="1279149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79148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4345719758820394E-2"/>
          <c:y val="0.82182474040263132"/>
          <c:w val="0.34608954679184961"/>
          <c:h val="0.178175259597368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5495F-D77B-40F2-9EDB-07A2E7463BF8}" type="datetimeFigureOut">
              <a:rPr lang="sl-SI" smtClean="0"/>
              <a:t>8. 1. 26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6AFB8-08F2-480C-B494-DDC3F7B60F12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51398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ni diapozitiv (rdeč)">
    <p:bg>
      <p:bgPr>
        <a:solidFill>
          <a:srgbClr val="E031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a 1">
            <a:extLst>
              <a:ext uri="{FF2B5EF4-FFF2-40B4-BE49-F238E27FC236}">
                <a16:creationId xmlns:a16="http://schemas.microsoft.com/office/drawing/2014/main" id="{5B24B9FA-D429-F022-B265-6D3BE8390A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261" b="9209"/>
          <a:stretch/>
        </p:blipFill>
        <p:spPr>
          <a:xfrm>
            <a:off x="5752790" y="0"/>
            <a:ext cx="6439210" cy="6858000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6271E132-31FC-35E9-974A-A6D362C066F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6298F08-C5B7-92B0-A668-F67E9388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4A0AE-E887-4AC0-8BDD-9A48FB8B8B97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09C83B31-3627-AC51-1CE3-A97FE0EB5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Naslov 1">
            <a:extLst>
              <a:ext uri="{FF2B5EF4-FFF2-40B4-BE49-F238E27FC236}">
                <a16:creationId xmlns:a16="http://schemas.microsoft.com/office/drawing/2014/main" id="{551FE224-8ACE-2249-D0D4-F4FE7D9FF9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8725" y="718032"/>
            <a:ext cx="5795529" cy="31058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Naslovni diapozitiv predstavitve</a:t>
            </a:r>
          </a:p>
        </p:txBody>
      </p:sp>
      <p:sp>
        <p:nvSpPr>
          <p:cNvPr id="9" name="Podnaslov 2">
            <a:extLst>
              <a:ext uri="{FF2B5EF4-FFF2-40B4-BE49-F238E27FC236}">
                <a16:creationId xmlns:a16="http://schemas.microsoft.com/office/drawing/2014/main" id="{B3BEF6E6-045F-C010-9633-967AC58C53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98723" y="4036291"/>
            <a:ext cx="5795531" cy="12215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 dirty="0"/>
              <a:t>Podnaslov predstavitve</a:t>
            </a:r>
          </a:p>
        </p:txBody>
      </p:sp>
      <p:sp>
        <p:nvSpPr>
          <p:cNvPr id="12" name="Označba mesta vsebine 11">
            <a:extLst>
              <a:ext uri="{FF2B5EF4-FFF2-40B4-BE49-F238E27FC236}">
                <a16:creationId xmlns:a16="http://schemas.microsoft.com/office/drawing/2014/main" id="{473B8309-1F58-3D0A-90AC-115BB4052A4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498725" y="5680364"/>
            <a:ext cx="2941493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Predavatelj</a:t>
            </a:r>
          </a:p>
        </p:txBody>
      </p:sp>
      <p:sp>
        <p:nvSpPr>
          <p:cNvPr id="14" name="Označba mesta vsebine 11">
            <a:extLst>
              <a:ext uri="{FF2B5EF4-FFF2-40B4-BE49-F238E27FC236}">
                <a16:creationId xmlns:a16="http://schemas.microsoft.com/office/drawing/2014/main" id="{9452B4FE-F4DD-D462-D15A-A130AD82EDB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054621" y="5680364"/>
            <a:ext cx="2239632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Kraj in datum</a:t>
            </a:r>
          </a:p>
        </p:txBody>
      </p:sp>
    </p:spTree>
    <p:extLst>
      <p:ext uri="{BB962C8B-B14F-4D97-AF65-F5344CB8AC3E}">
        <p14:creationId xmlns:p14="http://schemas.microsoft.com/office/powerpoint/2010/main" val="2357701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poglavja (be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3EA3D7-7181-002B-AE68-BA44CBE2B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672" y="1080933"/>
            <a:ext cx="7423728" cy="2927650"/>
          </a:xfrm>
        </p:spPr>
        <p:txBody>
          <a:bodyPr anchor="b">
            <a:normAutofit/>
          </a:bodyPr>
          <a:lstStyle>
            <a:lvl1pPr marL="0" indent="0">
              <a:buFont typeface="+mj-lt"/>
              <a:buNone/>
              <a:defRPr sz="54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AE8E5501-6C56-6367-9F27-E6D205CB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35E0E-53C8-4071-A46E-A4AFEE64E3D5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9B9D53B-E914-AB9C-A86D-2F81C71A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B3C2301B-4257-754E-F9E5-56D31132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FE264332-8BB5-B24A-8D73-1655D0DFAF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68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z besedi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CD8B27B-C6BF-E259-05E8-B66DDFA23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6" y="1219199"/>
            <a:ext cx="5400674" cy="147637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D1B10EA-C502-5769-743A-2F030138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3019425"/>
            <a:ext cx="10610850" cy="2972412"/>
          </a:xfrm>
        </p:spPr>
        <p:txBody>
          <a:bodyPr/>
          <a:lstStyle>
            <a:lvl1pPr marL="0" indent="0">
              <a:buNone/>
              <a:defRPr lang="sl-SI" dirty="0"/>
            </a:lvl1pPr>
            <a:lvl2pPr marL="6858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lang="sl-SI" dirty="0"/>
            </a:lvl2pPr>
            <a:lvl3pPr marL="11430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lang="sl-SI" dirty="0"/>
            </a:lvl3pPr>
            <a:lvl4pPr marL="16002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lang="sl-SI" dirty="0"/>
            </a:lvl4pPr>
            <a:lvl5pPr marL="20574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lang="sl-SI" dirty="0"/>
            </a:lvl5pPr>
          </a:lstStyle>
          <a:p>
            <a:pPr lvl="0"/>
            <a:r>
              <a:rPr lang="sl-SI" dirty="0"/>
              <a:t>Kliknite za urejanje slogov besedila matrice</a:t>
            </a:r>
          </a:p>
          <a:p>
            <a:pPr lvl="1"/>
            <a:r>
              <a:rPr lang="sl-SI" dirty="0"/>
              <a:t>Druga raven</a:t>
            </a:r>
          </a:p>
          <a:p>
            <a:pPr lvl="2"/>
            <a:r>
              <a:rPr lang="sl-SI" dirty="0"/>
              <a:t>Tretja raven</a:t>
            </a:r>
          </a:p>
          <a:p>
            <a:pPr lvl="3"/>
            <a:r>
              <a:rPr lang="sl-SI" dirty="0"/>
              <a:t>Četrta raven</a:t>
            </a:r>
          </a:p>
          <a:p>
            <a:pPr lvl="4"/>
            <a:r>
              <a:rPr lang="sl-SI" dirty="0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B5A1B92-59ED-D981-983B-D602C581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0EF36-904E-4622-9A4D-9DA991BF4B76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2345608-34AF-7A81-1667-2305526D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EA2D6DB-33C3-2813-8AFF-77B7B5ED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996FD64D-9D2E-559B-983F-E81DE3606E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15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grafik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CD8B27B-C6BF-E259-05E8-B66DDFA23E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90415"/>
            <a:ext cx="8639175" cy="1205934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B5A1B92-59ED-D981-983B-D602C581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0EF36-904E-4622-9A4D-9DA991BF4B76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2345608-34AF-7A81-1667-2305526D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EA2D6DB-33C3-2813-8AFF-77B7B5ED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3" name="Označba mesta grafikona 12">
            <a:extLst>
              <a:ext uri="{FF2B5EF4-FFF2-40B4-BE49-F238E27FC236}">
                <a16:creationId xmlns:a16="http://schemas.microsoft.com/office/drawing/2014/main" id="{0B68C03E-77E2-976F-014B-439B3B496C00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209800"/>
            <a:ext cx="8639175" cy="3917950"/>
          </a:xfrm>
        </p:spPr>
        <p:txBody>
          <a:bodyPr/>
          <a:lstStyle/>
          <a:p>
            <a:endParaRPr lang="sl-SI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746AB915-C241-D735-B1A8-1C62C09B83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572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grafikon z besedi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CD8B27B-C6BF-E259-05E8-B66DDFA23E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790415"/>
            <a:ext cx="6375400" cy="1205934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B5A1B92-59ED-D981-983B-D602C581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0EF36-904E-4622-9A4D-9DA991BF4B76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2345608-34AF-7A81-1667-2305526D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EA2D6DB-33C3-2813-8AFF-77B7B5ED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3" name="Označba mesta grafikona 12">
            <a:extLst>
              <a:ext uri="{FF2B5EF4-FFF2-40B4-BE49-F238E27FC236}">
                <a16:creationId xmlns:a16="http://schemas.microsoft.com/office/drawing/2014/main" id="{0B68C03E-77E2-976F-014B-439B3B496C00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209800"/>
            <a:ext cx="6375401" cy="3917950"/>
          </a:xfrm>
        </p:spPr>
        <p:txBody>
          <a:bodyPr/>
          <a:lstStyle/>
          <a:p>
            <a:endParaRPr lang="sl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52DAE6D-6B2B-54E6-C92B-8ED85F69E4B3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915563" y="2179782"/>
            <a:ext cx="3454399" cy="38114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6858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800"/>
            </a:lvl2pPr>
            <a:lvl3pPr marL="11430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600"/>
            </a:lvl3pPr>
            <a:lvl4pPr marL="16002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4pPr>
            <a:lvl5pPr marL="20574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5pPr>
          </a:lstStyle>
          <a:p>
            <a:pPr lvl="0"/>
            <a:r>
              <a:rPr lang="sl-SI" dirty="0"/>
              <a:t>Kliknite, če želite dodati besedilo</a:t>
            </a:r>
          </a:p>
          <a:p>
            <a:pPr lvl="0"/>
            <a:r>
              <a:rPr lang="sl-SI" dirty="0"/>
              <a:t>Navajate lahko tudi po alinejah</a:t>
            </a:r>
          </a:p>
          <a:p>
            <a:pPr lvl="0"/>
            <a:endParaRPr lang="sl-SI" dirty="0"/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917D9E3B-CD9F-C968-16A0-F1EDBD12FC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6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CD8B27B-C6BF-E259-05E8-B66DDFA23E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790415"/>
            <a:ext cx="8639175" cy="1205934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B5A1B92-59ED-D981-983B-D602C581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0EF36-904E-4622-9A4D-9DA991BF4B76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2345608-34AF-7A81-1667-2305526D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EA2D6DB-33C3-2813-8AFF-77B7B5ED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7" name="Označba mesta tabele 6">
            <a:extLst>
              <a:ext uri="{FF2B5EF4-FFF2-40B4-BE49-F238E27FC236}">
                <a16:creationId xmlns:a16="http://schemas.microsoft.com/office/drawing/2014/main" id="{CE06EB63-A1C2-FDBF-7B32-AF5337FFAF72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209800"/>
            <a:ext cx="10208490" cy="3917950"/>
          </a:xfrm>
        </p:spPr>
        <p:txBody>
          <a:bodyPr/>
          <a:lstStyle/>
          <a:p>
            <a:endParaRPr lang="sl-SI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2C62FE0B-9AC8-6B0D-249D-B4FEFC4B23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730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z besedilom in sli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CD8B27B-C6BF-E259-05E8-B66DDFA23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6" y="1219199"/>
            <a:ext cx="3143250" cy="1476375"/>
          </a:xfrm>
        </p:spPr>
        <p:txBody>
          <a:bodyPr anchor="b">
            <a:no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D1B10EA-C502-5769-743A-2F030138D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3019425"/>
            <a:ext cx="3143251" cy="2972412"/>
          </a:xfrm>
        </p:spPr>
        <p:txBody>
          <a:bodyPr/>
          <a:lstStyle>
            <a:lvl1pPr marL="0" indent="0">
              <a:buNone/>
              <a:defRPr sz="2000"/>
            </a:lvl1pPr>
            <a:lvl2pPr marL="6858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800"/>
            </a:lvl2pPr>
            <a:lvl3pPr marL="11430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600"/>
            </a:lvl3pPr>
            <a:lvl4pPr marL="16002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4pPr>
            <a:lvl5pPr marL="20574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5pPr>
          </a:lstStyle>
          <a:p>
            <a:pPr lvl="0"/>
            <a:r>
              <a:rPr lang="sl-SI" dirty="0"/>
              <a:t>Kliknite za urejanje slogov besedila matrice</a:t>
            </a:r>
          </a:p>
          <a:p>
            <a:pPr lvl="1"/>
            <a:r>
              <a:rPr lang="sl-SI" dirty="0"/>
              <a:t>Druga raven</a:t>
            </a:r>
          </a:p>
          <a:p>
            <a:pPr lvl="2"/>
            <a:r>
              <a:rPr lang="sl-SI" dirty="0"/>
              <a:t>Tretja raven</a:t>
            </a:r>
          </a:p>
          <a:p>
            <a:pPr lvl="3"/>
            <a:r>
              <a:rPr lang="sl-SI" dirty="0"/>
              <a:t>Četrta raven</a:t>
            </a:r>
          </a:p>
          <a:p>
            <a:pPr lvl="4"/>
            <a:r>
              <a:rPr lang="sl-SI" dirty="0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B5A1B92-59ED-D981-983B-D602C581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0EF36-904E-4622-9A4D-9DA991BF4B76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2345608-34AF-7A81-1667-2305526D1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EA2D6DB-33C3-2813-8AFF-77B7B5ED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9" name="Označba mesta slike 8">
            <a:extLst>
              <a:ext uri="{FF2B5EF4-FFF2-40B4-BE49-F238E27FC236}">
                <a16:creationId xmlns:a16="http://schemas.microsoft.com/office/drawing/2014/main" id="{35977274-6061-E50D-23A6-968F48C3F9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43400" y="1219199"/>
            <a:ext cx="7029450" cy="4772638"/>
          </a:xfrm>
        </p:spPr>
        <p:txBody>
          <a:bodyPr/>
          <a:lstStyle/>
          <a:p>
            <a:endParaRPr lang="sl-SI"/>
          </a:p>
        </p:txBody>
      </p:sp>
      <p:sp>
        <p:nvSpPr>
          <p:cNvPr id="8" name="Označba mesta besedila 21">
            <a:extLst>
              <a:ext uri="{FF2B5EF4-FFF2-40B4-BE49-F238E27FC236}">
                <a16:creationId xmlns:a16="http://schemas.microsoft.com/office/drawing/2014/main" id="{A62ACB86-204F-0DD9-9D36-28D6CDD9B3E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43400" y="6127749"/>
            <a:ext cx="2924591" cy="3651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Podatki o fotografiji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08FC5DCF-A503-6923-A8C5-1E521837EC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46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s primerjavo in sli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značba mesta besedila 17">
            <a:extLst>
              <a:ext uri="{FF2B5EF4-FFF2-40B4-BE49-F238E27FC236}">
                <a16:creationId xmlns:a16="http://schemas.microsoft.com/office/drawing/2014/main" id="{93FF2A77-574E-EC58-2F28-891C147670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77526" y="953222"/>
            <a:ext cx="5292437" cy="1090035"/>
          </a:xfrm>
        </p:spPr>
        <p:txBody>
          <a:bodyPr>
            <a:normAutofit/>
          </a:bodyPr>
          <a:lstStyle>
            <a:lvl1pPr marL="0" indent="0">
              <a:buNone/>
              <a:defRPr sz="3200" b="1">
                <a:solidFill>
                  <a:srgbClr val="E03127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naslov </a:t>
            </a:r>
          </a:p>
        </p:txBody>
      </p:sp>
      <p:sp>
        <p:nvSpPr>
          <p:cNvPr id="15" name="Označba mesta slike 14">
            <a:extLst>
              <a:ext uri="{FF2B5EF4-FFF2-40B4-BE49-F238E27FC236}">
                <a16:creationId xmlns:a16="http://schemas.microsoft.com/office/drawing/2014/main" id="{8D33FC52-BA78-6B79-0A57-8EAEE14BD6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5209310" cy="6858000"/>
          </a:xfrm>
        </p:spPr>
        <p:txBody>
          <a:bodyPr/>
          <a:lstStyle/>
          <a:p>
            <a:endParaRPr lang="sl-SI" dirty="0"/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39DFEC20-0F16-9588-9806-7BEFCADF0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14F07-EEDA-4908-8795-EA035F0EA6C3}" type="datetime1">
              <a:rPr lang="sl-SI" smtClean="0"/>
              <a:t>8. 1. 26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91B5940D-D8BE-DE0A-4D9E-125DC141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45EC364D-C2A8-041E-6B72-49867704A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4" name="Označba mesta vsebine 2">
            <a:extLst>
              <a:ext uri="{FF2B5EF4-FFF2-40B4-BE49-F238E27FC236}">
                <a16:creationId xmlns:a16="http://schemas.microsoft.com/office/drawing/2014/main" id="{6E9642D2-2FC2-214E-5FE1-5D2A7206DB7A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077527" y="2179782"/>
            <a:ext cx="5292436" cy="38114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6858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800"/>
            </a:lvl2pPr>
            <a:lvl3pPr marL="11430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600"/>
            </a:lvl3pPr>
            <a:lvl4pPr marL="16002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4pPr>
            <a:lvl5pPr marL="2057400" indent="-228600">
              <a:buClr>
                <a:srgbClr val="E03127"/>
              </a:buClr>
              <a:buFont typeface="Univerza Sans" panose="00000600000000000000" pitchFamily="2" charset="-18"/>
              <a:buChar char="→"/>
              <a:defRPr sz="1400"/>
            </a:lvl5pPr>
          </a:lstStyle>
          <a:p>
            <a:pPr lvl="0"/>
            <a:r>
              <a:rPr lang="sl-SI" dirty="0"/>
              <a:t>Kliknite, če želite dodati besedilo</a:t>
            </a:r>
          </a:p>
          <a:p>
            <a:pPr lvl="0"/>
            <a:r>
              <a:rPr lang="sl-SI" dirty="0"/>
              <a:t>Navajate lahko tudi po alinejah</a:t>
            </a:r>
          </a:p>
          <a:p>
            <a:pPr lvl="0"/>
            <a:endParaRPr lang="sl-SI" dirty="0"/>
          </a:p>
        </p:txBody>
      </p:sp>
      <p:sp>
        <p:nvSpPr>
          <p:cNvPr id="22" name="Označba mesta besedila 21">
            <a:extLst>
              <a:ext uri="{FF2B5EF4-FFF2-40B4-BE49-F238E27FC236}">
                <a16:creationId xmlns:a16="http://schemas.microsoft.com/office/drawing/2014/main" id="{6A3BDBCE-07C4-5045-D04B-E774EC2CE8A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7526" y="6145934"/>
            <a:ext cx="2924591" cy="36512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Podatki o fotografiji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ED87DDD7-4483-7E94-D9D4-CD78AAE802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443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besedilo s primerjavo (rde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avokotnik 15">
            <a:extLst>
              <a:ext uri="{FF2B5EF4-FFF2-40B4-BE49-F238E27FC236}">
                <a16:creationId xmlns:a16="http://schemas.microsoft.com/office/drawing/2014/main" id="{87FF2D62-9397-3CF5-34C2-80825051D8EA}"/>
              </a:ext>
            </a:extLst>
          </p:cNvPr>
          <p:cNvSpPr/>
          <p:nvPr userDrawn="1"/>
        </p:nvSpPr>
        <p:spPr>
          <a:xfrm>
            <a:off x="0" y="0"/>
            <a:ext cx="12192000" cy="1781855"/>
          </a:xfrm>
          <a:prstGeom prst="rect">
            <a:avLst/>
          </a:prstGeom>
          <a:solidFill>
            <a:srgbClr val="E031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557918AD-D5EB-2A6B-47C3-7523A5F69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244095"/>
            <a:ext cx="5157787" cy="660626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60DB126C-0B15-FDB4-04D9-61D57EECBF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44095"/>
            <a:ext cx="5183188" cy="660626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7CEBBCF0-5B12-FA1C-CF82-00EC1EFB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F209-735E-48CA-85CE-0A0508F1D7BF}" type="datetime1">
              <a:rPr lang="sl-SI" smtClean="0"/>
              <a:t>8. 1. 26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12A1AF04-FC86-E0BC-0DD7-FB5226FE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7ECA7BD9-2FF1-9B59-8D03-BFB0B525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‹#›</a:t>
            </a:fld>
            <a:endParaRPr lang="sl-SI"/>
          </a:p>
        </p:txBody>
      </p:sp>
      <p:sp>
        <p:nvSpPr>
          <p:cNvPr id="15" name="Naslov 1">
            <a:extLst>
              <a:ext uri="{FF2B5EF4-FFF2-40B4-BE49-F238E27FC236}">
                <a16:creationId xmlns:a16="http://schemas.microsoft.com/office/drawing/2014/main" id="{11DD9E87-9CC5-0017-45DD-1563015BE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681037"/>
            <a:ext cx="10580687" cy="919163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urediti slog naslova matrice</a:t>
            </a:r>
          </a:p>
        </p:txBody>
      </p:sp>
      <p:sp>
        <p:nvSpPr>
          <p:cNvPr id="10" name="Označba mesta besedila 9">
            <a:extLst>
              <a:ext uri="{FF2B5EF4-FFF2-40B4-BE49-F238E27FC236}">
                <a16:creationId xmlns:a16="http://schemas.microsoft.com/office/drawing/2014/main" id="{867C8730-C055-2978-4F7D-B0E1731DCF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3071409"/>
            <a:ext cx="5160963" cy="28213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11" name="Označba mesta besedila 9">
            <a:extLst>
              <a:ext uri="{FF2B5EF4-FFF2-40B4-BE49-F238E27FC236}">
                <a16:creationId xmlns:a16="http://schemas.microsoft.com/office/drawing/2014/main" id="{35D48C4A-BCCB-66D6-DB98-B4A8891894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3071409"/>
            <a:ext cx="5160963" cy="28213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C2038D83-065F-4BD9-E31B-1D519213DC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9418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in besedilo s primerjavo (si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avokotnik 15">
            <a:extLst>
              <a:ext uri="{FF2B5EF4-FFF2-40B4-BE49-F238E27FC236}">
                <a16:creationId xmlns:a16="http://schemas.microsoft.com/office/drawing/2014/main" id="{87FF2D62-9397-3CF5-34C2-80825051D8EA}"/>
              </a:ext>
            </a:extLst>
          </p:cNvPr>
          <p:cNvSpPr/>
          <p:nvPr userDrawn="1"/>
        </p:nvSpPr>
        <p:spPr>
          <a:xfrm>
            <a:off x="0" y="0"/>
            <a:ext cx="12192000" cy="1781855"/>
          </a:xfrm>
          <a:prstGeom prst="rect">
            <a:avLst/>
          </a:prstGeom>
          <a:solidFill>
            <a:srgbClr val="5859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557918AD-D5EB-2A6B-47C3-7523A5F69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244095"/>
            <a:ext cx="5157787" cy="660626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60DB126C-0B15-FDB4-04D9-61D57EECBF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44095"/>
            <a:ext cx="5183188" cy="660626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7CEBBCF0-5B12-FA1C-CF82-00EC1EFB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F209-735E-48CA-85CE-0A0508F1D7BF}" type="datetime1">
              <a:rPr lang="sl-SI" smtClean="0"/>
              <a:t>8. 1. 26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12A1AF04-FC86-E0BC-0DD7-FB5226FE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7ECA7BD9-2FF1-9B59-8D03-BFB0B525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‹#›</a:t>
            </a:fld>
            <a:endParaRPr lang="sl-SI"/>
          </a:p>
        </p:txBody>
      </p:sp>
      <p:sp>
        <p:nvSpPr>
          <p:cNvPr id="15" name="Naslov 1">
            <a:extLst>
              <a:ext uri="{FF2B5EF4-FFF2-40B4-BE49-F238E27FC236}">
                <a16:creationId xmlns:a16="http://schemas.microsoft.com/office/drawing/2014/main" id="{11DD9E87-9CC5-0017-45DD-1563015BE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681037"/>
            <a:ext cx="10580687" cy="919163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urediti slog naslova matrice</a:t>
            </a:r>
          </a:p>
        </p:txBody>
      </p:sp>
      <p:sp>
        <p:nvSpPr>
          <p:cNvPr id="10" name="Označba mesta besedila 9">
            <a:extLst>
              <a:ext uri="{FF2B5EF4-FFF2-40B4-BE49-F238E27FC236}">
                <a16:creationId xmlns:a16="http://schemas.microsoft.com/office/drawing/2014/main" id="{867C8730-C055-2978-4F7D-B0E1731DCF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2" y="3071409"/>
            <a:ext cx="5160963" cy="28213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sp>
        <p:nvSpPr>
          <p:cNvPr id="11" name="Označba mesta besedila 9">
            <a:extLst>
              <a:ext uri="{FF2B5EF4-FFF2-40B4-BE49-F238E27FC236}">
                <a16:creationId xmlns:a16="http://schemas.microsoft.com/office/drawing/2014/main" id="{35D48C4A-BCCB-66D6-DB98-B4A8891894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3071409"/>
            <a:ext cx="5160963" cy="282137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sl-SI" dirty="0"/>
              <a:t>Kliknite za urejanje slogov besedila matrice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04630F52-06D0-A195-F753-87DFC22848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892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(siv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CE0332E-C593-3CF1-DC65-48DDA49A2F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8" y="1676400"/>
            <a:ext cx="8806542" cy="3494314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citat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D3517AB-2CA2-8EA2-5469-7B35DD2AA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C27D-160B-443F-BB7F-1F3C75CE4007}" type="datetime1">
              <a:rPr lang="sl-SI" smtClean="0"/>
              <a:t>8. 1. 26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ED073EA3-F910-4E95-C3C2-3CBAB7A8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F2AE5F49-F3D6-D6E2-5FB7-0D7EF76A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DC5AA42D-6B1C-6906-B158-DA340D6728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76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ni diapozitiv (siv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a 5">
            <a:extLst>
              <a:ext uri="{FF2B5EF4-FFF2-40B4-BE49-F238E27FC236}">
                <a16:creationId xmlns:a16="http://schemas.microsoft.com/office/drawing/2014/main" id="{2F863F72-F1BA-CB69-465D-0BD7F6AAA5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261" b="9209"/>
          <a:stretch/>
        </p:blipFill>
        <p:spPr>
          <a:xfrm>
            <a:off x="5752790" y="0"/>
            <a:ext cx="6439210" cy="6858000"/>
          </a:xfrm>
          <a:prstGeom prst="rect">
            <a:avLst/>
          </a:prstGeom>
        </p:spPr>
      </p:pic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6298F08-C5B7-92B0-A668-F67E9388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4A0AE-E887-4AC0-8BDD-9A48FB8B8B97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09C83B31-3627-AC51-1CE3-A97FE0EB5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Naslov 1">
            <a:extLst>
              <a:ext uri="{FF2B5EF4-FFF2-40B4-BE49-F238E27FC236}">
                <a16:creationId xmlns:a16="http://schemas.microsoft.com/office/drawing/2014/main" id="{551FE224-8ACE-2249-D0D4-F4FE7D9FF9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8725" y="718032"/>
            <a:ext cx="5795529" cy="31058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Naslovni diapozitiv predstavitve</a:t>
            </a:r>
          </a:p>
        </p:txBody>
      </p:sp>
      <p:sp>
        <p:nvSpPr>
          <p:cNvPr id="9" name="Podnaslov 2">
            <a:extLst>
              <a:ext uri="{FF2B5EF4-FFF2-40B4-BE49-F238E27FC236}">
                <a16:creationId xmlns:a16="http://schemas.microsoft.com/office/drawing/2014/main" id="{B3BEF6E6-045F-C010-9633-967AC58C53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98723" y="4036291"/>
            <a:ext cx="5795531" cy="12215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 dirty="0"/>
              <a:t>Podnaslov predstavitve</a:t>
            </a:r>
          </a:p>
        </p:txBody>
      </p:sp>
      <p:sp>
        <p:nvSpPr>
          <p:cNvPr id="12" name="Označba mesta vsebine 11">
            <a:extLst>
              <a:ext uri="{FF2B5EF4-FFF2-40B4-BE49-F238E27FC236}">
                <a16:creationId xmlns:a16="http://schemas.microsoft.com/office/drawing/2014/main" id="{473B8309-1F58-3D0A-90AC-115BB4052A4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498725" y="5680364"/>
            <a:ext cx="2941493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Predavatelj</a:t>
            </a:r>
          </a:p>
        </p:txBody>
      </p:sp>
      <p:sp>
        <p:nvSpPr>
          <p:cNvPr id="14" name="Označba mesta vsebine 11">
            <a:extLst>
              <a:ext uri="{FF2B5EF4-FFF2-40B4-BE49-F238E27FC236}">
                <a16:creationId xmlns:a16="http://schemas.microsoft.com/office/drawing/2014/main" id="{9452B4FE-F4DD-D462-D15A-A130AD82EDB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054621" y="5680364"/>
            <a:ext cx="2239632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Kraj in datum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FF29DB44-2EC6-5B58-436B-1F3E07CE542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6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(rdeč)">
    <p:bg>
      <p:bgPr>
        <a:solidFill>
          <a:srgbClr val="E031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CE0332E-C593-3CF1-DC65-48DDA49A2F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8" y="1676400"/>
            <a:ext cx="8806542" cy="3494314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citat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D3517AB-2CA2-8EA2-5469-7B35DD2AA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C27D-160B-443F-BB7F-1F3C75CE4007}" type="datetime1">
              <a:rPr lang="sl-SI" smtClean="0"/>
              <a:t>8. 1. 26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ED073EA3-F910-4E95-C3C2-3CBAB7A8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F2AE5F49-F3D6-D6E2-5FB7-0D7EF76A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063C9A76-5BCB-41C8-14E1-B2DE5C56D8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339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 (be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CE0332E-C593-3CF1-DC65-48DDA49A2F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32858" y="1676400"/>
            <a:ext cx="8806542" cy="3494314"/>
          </a:xfrm>
        </p:spPr>
        <p:txBody>
          <a:bodyPr>
            <a:normAutofit/>
          </a:bodyPr>
          <a:lstStyle>
            <a:lvl1pPr algn="l">
              <a:defRPr sz="3200" b="1">
                <a:solidFill>
                  <a:srgbClr val="58595B"/>
                </a:solidFill>
              </a:defRPr>
            </a:lvl1pPr>
          </a:lstStyle>
          <a:p>
            <a:r>
              <a:rPr lang="sl-SI" dirty="0"/>
              <a:t>Kliknite, če želite dodati citat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D3517AB-2CA2-8EA2-5469-7B35DD2AA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4C27D-160B-443F-BB7F-1F3C75CE4007}" type="datetime1">
              <a:rPr lang="sl-SI" smtClean="0"/>
              <a:t>8. 1. 26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ED073EA3-F910-4E95-C3C2-3CBAB7A8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F2AE5F49-F3D6-D6E2-5FB7-0D7EF76A0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58595B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AD588F10-F71C-168C-2CD1-3E1CF067AB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0547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z dvema številskima prikazo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4E7D20F-B8A0-CF22-B566-23A1202DAE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600075"/>
            <a:ext cx="6696075" cy="122872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79E82A6C-DD12-6EA8-14E3-57215094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325619DD-8EC7-7EAB-A08A-EB0C941E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941BEB60-F14D-D46D-F939-D204845B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B3F27475-1FB1-F246-C4A7-3CA9C9F161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1" y="3819525"/>
            <a:ext cx="5048249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B6C10AE4-372F-9663-BBBE-EFB3A48A9C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2552700"/>
            <a:ext cx="5048250" cy="1114426"/>
          </a:xfrm>
        </p:spPr>
        <p:txBody>
          <a:bodyPr anchor="b">
            <a:noAutofit/>
          </a:bodyPr>
          <a:lstStyle>
            <a:lvl1pPr marL="0" indent="0" algn="ctr">
              <a:buNone/>
              <a:defRPr sz="6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6" name="Označba mesta besedila 8">
            <a:extLst>
              <a:ext uri="{FF2B5EF4-FFF2-40B4-BE49-F238E27FC236}">
                <a16:creationId xmlns:a16="http://schemas.microsoft.com/office/drawing/2014/main" id="{212DE12C-DFAD-C00D-26BE-CCC72DB6FB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7474" y="3819525"/>
            <a:ext cx="4962526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7" name="Označba mesta besedila 10">
            <a:extLst>
              <a:ext uri="{FF2B5EF4-FFF2-40B4-BE49-F238E27FC236}">
                <a16:creationId xmlns:a16="http://schemas.microsoft.com/office/drawing/2014/main" id="{CC99D20A-700C-8A3F-8582-EF73C8204F6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67475" y="2552700"/>
            <a:ext cx="4962526" cy="1114426"/>
          </a:xfrm>
        </p:spPr>
        <p:txBody>
          <a:bodyPr anchor="b">
            <a:noAutofit/>
          </a:bodyPr>
          <a:lstStyle>
            <a:lvl1pPr marL="0" indent="0" algn="ctr">
              <a:buNone/>
              <a:defRPr sz="6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CD5E72A7-9E60-747B-B20B-F619FEE1F7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074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s tremi številskimi prikaz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4E7D20F-B8A0-CF22-B566-23A1202DAE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600075"/>
            <a:ext cx="6705600" cy="122872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79E82A6C-DD12-6EA8-14E3-57215094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325619DD-8EC7-7EAB-A08A-EB0C941E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941BEB60-F14D-D46D-F939-D204845B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B3F27475-1FB1-F246-C4A7-3CA9C9F161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1" y="3819525"/>
            <a:ext cx="3124199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B6C10AE4-372F-9663-BBBE-EFB3A48A9C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2552700"/>
            <a:ext cx="3124200" cy="1114426"/>
          </a:xfrm>
        </p:spPr>
        <p:txBody>
          <a:bodyPr anchor="b">
            <a:noAutofit/>
          </a:bodyPr>
          <a:lstStyle>
            <a:lvl1pPr marL="0" indent="0">
              <a:buNone/>
              <a:defRPr sz="6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4" name="Označba mesta besedila 8">
            <a:extLst>
              <a:ext uri="{FF2B5EF4-FFF2-40B4-BE49-F238E27FC236}">
                <a16:creationId xmlns:a16="http://schemas.microsoft.com/office/drawing/2014/main" id="{B1228920-FED2-6EAA-BB02-4622E5FDF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43450" y="3819525"/>
            <a:ext cx="3124199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5" name="Označba mesta besedila 10">
            <a:extLst>
              <a:ext uri="{FF2B5EF4-FFF2-40B4-BE49-F238E27FC236}">
                <a16:creationId xmlns:a16="http://schemas.microsoft.com/office/drawing/2014/main" id="{0B64DD15-66B2-CBFE-2655-08282524928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43449" y="2552700"/>
            <a:ext cx="3124200" cy="1114426"/>
          </a:xfrm>
        </p:spPr>
        <p:txBody>
          <a:bodyPr anchor="b">
            <a:noAutofit/>
          </a:bodyPr>
          <a:lstStyle>
            <a:lvl1pPr marL="0" indent="0">
              <a:buNone/>
              <a:defRPr sz="6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6" name="Označba mesta besedila 8">
            <a:extLst>
              <a:ext uri="{FF2B5EF4-FFF2-40B4-BE49-F238E27FC236}">
                <a16:creationId xmlns:a16="http://schemas.microsoft.com/office/drawing/2014/main" id="{212DE12C-DFAD-C00D-26BE-CCC72DB6FB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724900" y="3819525"/>
            <a:ext cx="2705099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7" name="Označba mesta besedila 10">
            <a:extLst>
              <a:ext uri="{FF2B5EF4-FFF2-40B4-BE49-F238E27FC236}">
                <a16:creationId xmlns:a16="http://schemas.microsoft.com/office/drawing/2014/main" id="{CC99D20A-700C-8A3F-8582-EF73C8204F6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24899" y="2552700"/>
            <a:ext cx="2705102" cy="1114426"/>
          </a:xfrm>
        </p:spPr>
        <p:txBody>
          <a:bodyPr anchor="b">
            <a:noAutofit/>
          </a:bodyPr>
          <a:lstStyle>
            <a:lvl1pPr marL="0" indent="0">
              <a:buNone/>
              <a:defRPr sz="66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3BE28DDE-7070-54CE-B876-8205C3F95F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09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s štirimi številskimi prikaz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4E7D20F-B8A0-CF22-B566-23A1202DAE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600075"/>
            <a:ext cx="6705600" cy="122872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79E82A6C-DD12-6EA8-14E3-57215094D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325619DD-8EC7-7EAB-A08A-EB0C941E0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941BEB60-F14D-D46D-F939-D204845B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B3F27475-1FB1-F246-C4A7-3CA9C9F161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2" y="3819525"/>
            <a:ext cx="2190748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B6C10AE4-372F-9663-BBBE-EFB3A48A9C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2000" y="2552700"/>
            <a:ext cx="2190750" cy="1114426"/>
          </a:xfrm>
        </p:spPr>
        <p:txBody>
          <a:bodyPr anchor="b">
            <a:noAutofit/>
          </a:bodyPr>
          <a:lstStyle>
            <a:lvl1pPr marL="0" indent="0">
              <a:buNone/>
              <a:defRPr sz="4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6" name="Označba mesta besedila 8">
            <a:extLst>
              <a:ext uri="{FF2B5EF4-FFF2-40B4-BE49-F238E27FC236}">
                <a16:creationId xmlns:a16="http://schemas.microsoft.com/office/drawing/2014/main" id="{7BCE31C8-9F0F-2083-E04D-72DF2F8D94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39250" y="3819525"/>
            <a:ext cx="2190748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7" name="Označba mesta besedila 10">
            <a:extLst>
              <a:ext uri="{FF2B5EF4-FFF2-40B4-BE49-F238E27FC236}">
                <a16:creationId xmlns:a16="http://schemas.microsoft.com/office/drawing/2014/main" id="{F64AD261-6835-E5C2-C452-6DAC6C0AC21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39248" y="2552700"/>
            <a:ext cx="2190750" cy="1114426"/>
          </a:xfrm>
        </p:spPr>
        <p:txBody>
          <a:bodyPr anchor="b">
            <a:noAutofit/>
          </a:bodyPr>
          <a:lstStyle>
            <a:lvl1pPr marL="0" indent="0">
              <a:buNone/>
              <a:defRPr sz="4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8" name="Označba mesta besedila 8">
            <a:extLst>
              <a:ext uri="{FF2B5EF4-FFF2-40B4-BE49-F238E27FC236}">
                <a16:creationId xmlns:a16="http://schemas.microsoft.com/office/drawing/2014/main" id="{F69DB8FA-C75D-A071-F4DD-D059BDAAEC4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751" y="3819525"/>
            <a:ext cx="2190748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0" name="Označba mesta besedila 10">
            <a:extLst>
              <a:ext uri="{FF2B5EF4-FFF2-40B4-BE49-F238E27FC236}">
                <a16:creationId xmlns:a16="http://schemas.microsoft.com/office/drawing/2014/main" id="{D8470A2F-D445-10F5-0E61-43EFCC970BE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87749" y="2552700"/>
            <a:ext cx="2190750" cy="1114426"/>
          </a:xfrm>
        </p:spPr>
        <p:txBody>
          <a:bodyPr anchor="b">
            <a:noAutofit/>
          </a:bodyPr>
          <a:lstStyle>
            <a:lvl1pPr marL="0" indent="0">
              <a:buNone/>
              <a:defRPr sz="4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2" name="Označba mesta besedila 8">
            <a:extLst>
              <a:ext uri="{FF2B5EF4-FFF2-40B4-BE49-F238E27FC236}">
                <a16:creationId xmlns:a16="http://schemas.microsoft.com/office/drawing/2014/main" id="{9B230E77-1FA9-5732-26B4-13825B87839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3500" y="3819525"/>
            <a:ext cx="2190748" cy="20955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3" name="Označba mesta besedila 10">
            <a:extLst>
              <a:ext uri="{FF2B5EF4-FFF2-40B4-BE49-F238E27FC236}">
                <a16:creationId xmlns:a16="http://schemas.microsoft.com/office/drawing/2014/main" id="{85998DBE-AD5B-BB3E-A794-6DF22D20ACA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3498" y="2552700"/>
            <a:ext cx="2190750" cy="1114426"/>
          </a:xfrm>
        </p:spPr>
        <p:txBody>
          <a:bodyPr anchor="b">
            <a:noAutofit/>
          </a:bodyPr>
          <a:lstStyle>
            <a:lvl1pPr marL="0" indent="0">
              <a:buNone/>
              <a:defRPr sz="4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dirty="0"/>
              <a:t>Štev.</a:t>
            </a:r>
          </a:p>
        </p:txBody>
      </p:sp>
      <p:pic>
        <p:nvPicPr>
          <p:cNvPr id="14" name="Slika 13">
            <a:extLst>
              <a:ext uri="{FF2B5EF4-FFF2-40B4-BE49-F238E27FC236}">
                <a16:creationId xmlns:a16="http://schemas.microsoft.com/office/drawing/2014/main" id="{C006776A-9141-0D7F-998E-F4BE62664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063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kaz podatk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25F3C74-5AA0-1CED-11E3-8227B143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4E9B7E1E-9598-C0B7-95FF-357C6CEE7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6DE89965-3561-C719-4EFB-98510AC9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1" name="Pravokotnik 10">
            <a:extLst>
              <a:ext uri="{FF2B5EF4-FFF2-40B4-BE49-F238E27FC236}">
                <a16:creationId xmlns:a16="http://schemas.microsoft.com/office/drawing/2014/main" id="{7A766CE0-3D70-37DA-7714-779977C7AE43}"/>
              </a:ext>
            </a:extLst>
          </p:cNvPr>
          <p:cNvSpPr/>
          <p:nvPr userDrawn="1"/>
        </p:nvSpPr>
        <p:spPr>
          <a:xfrm>
            <a:off x="0" y="1219200"/>
            <a:ext cx="3472872" cy="5638800"/>
          </a:xfrm>
          <a:prstGeom prst="rect">
            <a:avLst/>
          </a:prstGeom>
          <a:solidFill>
            <a:srgbClr val="E031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2" name="Pravokotnik 11">
            <a:extLst>
              <a:ext uri="{FF2B5EF4-FFF2-40B4-BE49-F238E27FC236}">
                <a16:creationId xmlns:a16="http://schemas.microsoft.com/office/drawing/2014/main" id="{4047ADA0-AB42-0E9C-7E95-EC4266857910}"/>
              </a:ext>
            </a:extLst>
          </p:cNvPr>
          <p:cNvSpPr/>
          <p:nvPr userDrawn="1"/>
        </p:nvSpPr>
        <p:spPr>
          <a:xfrm>
            <a:off x="3469987" y="1219200"/>
            <a:ext cx="4304144" cy="2937164"/>
          </a:xfrm>
          <a:prstGeom prst="rect">
            <a:avLst/>
          </a:prstGeom>
          <a:solidFill>
            <a:srgbClr val="5859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3" name="Pravokotnik 12">
            <a:extLst>
              <a:ext uri="{FF2B5EF4-FFF2-40B4-BE49-F238E27FC236}">
                <a16:creationId xmlns:a16="http://schemas.microsoft.com/office/drawing/2014/main" id="{7FB882B8-E646-0DE7-0879-248472F075B2}"/>
              </a:ext>
            </a:extLst>
          </p:cNvPr>
          <p:cNvSpPr/>
          <p:nvPr userDrawn="1"/>
        </p:nvSpPr>
        <p:spPr>
          <a:xfrm>
            <a:off x="7771244" y="1219200"/>
            <a:ext cx="4420755" cy="2937164"/>
          </a:xfrm>
          <a:prstGeom prst="rect">
            <a:avLst/>
          </a:prstGeom>
          <a:solidFill>
            <a:srgbClr val="9B9B9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4" name="Pravokotnik 13">
            <a:extLst>
              <a:ext uri="{FF2B5EF4-FFF2-40B4-BE49-F238E27FC236}">
                <a16:creationId xmlns:a16="http://schemas.microsoft.com/office/drawing/2014/main" id="{22DE6D5A-5D95-4493-D061-CF41B437F918}"/>
              </a:ext>
            </a:extLst>
          </p:cNvPr>
          <p:cNvSpPr/>
          <p:nvPr userDrawn="1"/>
        </p:nvSpPr>
        <p:spPr>
          <a:xfrm>
            <a:off x="3469987" y="4156578"/>
            <a:ext cx="4301257" cy="2701636"/>
          </a:xfrm>
          <a:prstGeom prst="rect">
            <a:avLst/>
          </a:prstGeom>
          <a:solidFill>
            <a:srgbClr val="7A7A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15" name="Pravokotnik 14">
            <a:extLst>
              <a:ext uri="{FF2B5EF4-FFF2-40B4-BE49-F238E27FC236}">
                <a16:creationId xmlns:a16="http://schemas.microsoft.com/office/drawing/2014/main" id="{AC310D96-7937-7B8E-2FC5-F0036849AA32}"/>
              </a:ext>
            </a:extLst>
          </p:cNvPr>
          <p:cNvSpPr/>
          <p:nvPr userDrawn="1"/>
        </p:nvSpPr>
        <p:spPr>
          <a:xfrm>
            <a:off x="7771244" y="4156793"/>
            <a:ext cx="4420755" cy="2701207"/>
          </a:xfrm>
          <a:prstGeom prst="rect">
            <a:avLst/>
          </a:prstGeom>
          <a:solidFill>
            <a:srgbClr val="ACAC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 dirty="0"/>
          </a:p>
        </p:txBody>
      </p:sp>
      <p:sp>
        <p:nvSpPr>
          <p:cNvPr id="19" name="Označba mesta besedila 18">
            <a:extLst>
              <a:ext uri="{FF2B5EF4-FFF2-40B4-BE49-F238E27FC236}">
                <a16:creationId xmlns:a16="http://schemas.microsoft.com/office/drawing/2014/main" id="{C01A5699-B284-AC3A-EA2C-356E12A56CE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1609725"/>
            <a:ext cx="2522538" cy="1947863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Kliknite če želite dodati besedilo</a:t>
            </a:r>
          </a:p>
        </p:txBody>
      </p:sp>
      <p:sp>
        <p:nvSpPr>
          <p:cNvPr id="21" name="Označba mesta besedila 20">
            <a:extLst>
              <a:ext uri="{FF2B5EF4-FFF2-40B4-BE49-F238E27FC236}">
                <a16:creationId xmlns:a16="http://schemas.microsoft.com/office/drawing/2014/main" id="{D567487C-73BC-E45A-B7B5-71FE56A090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2691" y="1579531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23" name="Označba mesta besedila 22">
            <a:extLst>
              <a:ext uri="{FF2B5EF4-FFF2-40B4-BE49-F238E27FC236}">
                <a16:creationId xmlns:a16="http://schemas.microsoft.com/office/drawing/2014/main" id="{51D1FCC0-24B1-5E9B-8CC5-E2C54CB967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802690" y="2147976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27" name="Označba mesta besedila 20">
            <a:extLst>
              <a:ext uri="{FF2B5EF4-FFF2-40B4-BE49-F238E27FC236}">
                <a16:creationId xmlns:a16="http://schemas.microsoft.com/office/drawing/2014/main" id="{F679E2B1-1F00-806F-CC59-83856DC9945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01062" y="1579531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28" name="Označba mesta besedila 22">
            <a:extLst>
              <a:ext uri="{FF2B5EF4-FFF2-40B4-BE49-F238E27FC236}">
                <a16:creationId xmlns:a16="http://schemas.microsoft.com/office/drawing/2014/main" id="{18D0F723-8B26-7ED0-70D5-1E91F47CCA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01061" y="2147976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29" name="Označba mesta besedila 20">
            <a:extLst>
              <a:ext uri="{FF2B5EF4-FFF2-40B4-BE49-F238E27FC236}">
                <a16:creationId xmlns:a16="http://schemas.microsoft.com/office/drawing/2014/main" id="{F126A457-50CF-2FF2-CA26-652093E30E3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02690" y="4552529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30" name="Označba mesta besedila 22">
            <a:extLst>
              <a:ext uri="{FF2B5EF4-FFF2-40B4-BE49-F238E27FC236}">
                <a16:creationId xmlns:a16="http://schemas.microsoft.com/office/drawing/2014/main" id="{0BE33E00-D02A-13F3-5552-C6375963F0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02689" y="5120974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31" name="Označba mesta besedila 20">
            <a:extLst>
              <a:ext uri="{FF2B5EF4-FFF2-40B4-BE49-F238E27FC236}">
                <a16:creationId xmlns:a16="http://schemas.microsoft.com/office/drawing/2014/main" id="{52B6FE7C-D2D4-4DB7-2E24-49984A1544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01061" y="4552529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32" name="Označba mesta besedila 22">
            <a:extLst>
              <a:ext uri="{FF2B5EF4-FFF2-40B4-BE49-F238E27FC236}">
                <a16:creationId xmlns:a16="http://schemas.microsoft.com/office/drawing/2014/main" id="{2AD9CF5C-2CDE-CCA7-02E8-4260AD7B9F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01060" y="5120974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B856F75E-DEAA-9D3D-D88D-D7825EE8EC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568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kaz podatkov vodorav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25F3C74-5AA0-1CED-11E3-8227B143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4E9B7E1E-9598-C0B7-95FF-357C6CEE7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6DE89965-3561-C719-4EFB-98510AC9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1" name="Pravokotnik 10">
            <a:extLst>
              <a:ext uri="{FF2B5EF4-FFF2-40B4-BE49-F238E27FC236}">
                <a16:creationId xmlns:a16="http://schemas.microsoft.com/office/drawing/2014/main" id="{7A766CE0-3D70-37DA-7714-779977C7AE43}"/>
              </a:ext>
            </a:extLst>
          </p:cNvPr>
          <p:cNvSpPr/>
          <p:nvPr userDrawn="1"/>
        </p:nvSpPr>
        <p:spPr>
          <a:xfrm>
            <a:off x="5713137" y="2076021"/>
            <a:ext cx="6478863" cy="1848179"/>
          </a:xfrm>
          <a:prstGeom prst="rect">
            <a:avLst/>
          </a:prstGeom>
          <a:solidFill>
            <a:srgbClr val="5859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1" name="Označba mesta besedila 20">
            <a:extLst>
              <a:ext uri="{FF2B5EF4-FFF2-40B4-BE49-F238E27FC236}">
                <a16:creationId xmlns:a16="http://schemas.microsoft.com/office/drawing/2014/main" id="{D567487C-73BC-E45A-B7B5-71FE56A090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45841" y="2436781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23" name="Označba mesta besedila 22">
            <a:extLst>
              <a:ext uri="{FF2B5EF4-FFF2-40B4-BE49-F238E27FC236}">
                <a16:creationId xmlns:a16="http://schemas.microsoft.com/office/drawing/2014/main" id="{51D1FCC0-24B1-5E9B-8CC5-E2C54CB9678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5840" y="3005226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2" name="Pravokotnik 11">
            <a:extLst>
              <a:ext uri="{FF2B5EF4-FFF2-40B4-BE49-F238E27FC236}">
                <a16:creationId xmlns:a16="http://schemas.microsoft.com/office/drawing/2014/main" id="{7B3F235B-08F0-DAF9-A05C-37D7A880979B}"/>
              </a:ext>
            </a:extLst>
          </p:cNvPr>
          <p:cNvSpPr/>
          <p:nvPr userDrawn="1"/>
        </p:nvSpPr>
        <p:spPr>
          <a:xfrm>
            <a:off x="0" y="2076021"/>
            <a:ext cx="5310988" cy="1848179"/>
          </a:xfrm>
          <a:prstGeom prst="rect">
            <a:avLst/>
          </a:prstGeom>
          <a:solidFill>
            <a:srgbClr val="E031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Označba mesta besedila 20">
            <a:extLst>
              <a:ext uri="{FF2B5EF4-FFF2-40B4-BE49-F238E27FC236}">
                <a16:creationId xmlns:a16="http://schemas.microsoft.com/office/drawing/2014/main" id="{0D1EBA87-5332-CECA-FE43-C2F41B79A9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89741" y="2436781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6" name="Označba mesta besedila 22">
            <a:extLst>
              <a:ext uri="{FF2B5EF4-FFF2-40B4-BE49-F238E27FC236}">
                <a16:creationId xmlns:a16="http://schemas.microsoft.com/office/drawing/2014/main" id="{ED7D6446-7B08-6F5F-FEE6-F287EFC27B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89740" y="3005226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22" name="Pravokotnik 21">
            <a:extLst>
              <a:ext uri="{FF2B5EF4-FFF2-40B4-BE49-F238E27FC236}">
                <a16:creationId xmlns:a16="http://schemas.microsoft.com/office/drawing/2014/main" id="{1D8933C3-E1CF-527A-E325-CEDBBD2E889A}"/>
              </a:ext>
            </a:extLst>
          </p:cNvPr>
          <p:cNvSpPr/>
          <p:nvPr userDrawn="1"/>
        </p:nvSpPr>
        <p:spPr>
          <a:xfrm>
            <a:off x="7122837" y="4284960"/>
            <a:ext cx="5069163" cy="1848179"/>
          </a:xfrm>
          <a:prstGeom prst="rect">
            <a:avLst/>
          </a:prstGeom>
          <a:solidFill>
            <a:srgbClr val="9B9B9D"/>
          </a:solidFill>
          <a:ln>
            <a:solidFill>
              <a:srgbClr val="9B9B9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4" name="Označba mesta besedila 20">
            <a:extLst>
              <a:ext uri="{FF2B5EF4-FFF2-40B4-BE49-F238E27FC236}">
                <a16:creationId xmlns:a16="http://schemas.microsoft.com/office/drawing/2014/main" id="{573C9C10-017F-56AA-9A1F-6EC1CA0C855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55541" y="4645720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25" name="Označba mesta besedila 22">
            <a:extLst>
              <a:ext uri="{FF2B5EF4-FFF2-40B4-BE49-F238E27FC236}">
                <a16:creationId xmlns:a16="http://schemas.microsoft.com/office/drawing/2014/main" id="{6DEDE09E-A76D-667B-6E10-FD9E02CCF60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5540" y="5214165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26" name="Pravokotnik 25">
            <a:extLst>
              <a:ext uri="{FF2B5EF4-FFF2-40B4-BE49-F238E27FC236}">
                <a16:creationId xmlns:a16="http://schemas.microsoft.com/office/drawing/2014/main" id="{8F1FAC28-8230-2E8C-01E8-B07E91637DDA}"/>
              </a:ext>
            </a:extLst>
          </p:cNvPr>
          <p:cNvSpPr/>
          <p:nvPr userDrawn="1"/>
        </p:nvSpPr>
        <p:spPr>
          <a:xfrm>
            <a:off x="0" y="4284960"/>
            <a:ext cx="6720688" cy="1848179"/>
          </a:xfrm>
          <a:prstGeom prst="rect">
            <a:avLst/>
          </a:prstGeom>
          <a:solidFill>
            <a:srgbClr val="7A7A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27" name="Označba mesta besedila 20">
            <a:extLst>
              <a:ext uri="{FF2B5EF4-FFF2-40B4-BE49-F238E27FC236}">
                <a16:creationId xmlns:a16="http://schemas.microsoft.com/office/drawing/2014/main" id="{138DDAD9-86E9-D5D5-19D5-0C2188F789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99441" y="4645720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28" name="Označba mesta besedila 22">
            <a:extLst>
              <a:ext uri="{FF2B5EF4-FFF2-40B4-BE49-F238E27FC236}">
                <a16:creationId xmlns:a16="http://schemas.microsoft.com/office/drawing/2014/main" id="{72E67FB2-DE24-CA47-8367-0C7EE8C6D3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99440" y="5214165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31" name="Naslov 1">
            <a:extLst>
              <a:ext uri="{FF2B5EF4-FFF2-40B4-BE49-F238E27FC236}">
                <a16:creationId xmlns:a16="http://schemas.microsoft.com/office/drawing/2014/main" id="{C8CD690C-6063-7683-1D0A-17AF44E355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600075"/>
            <a:ext cx="6705600" cy="122872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DBBF19D6-BE3C-7B43-1257-A7EBD579C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1812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kaz podatkov s stolp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25F3C74-5AA0-1CED-11E3-8227B143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4E9B7E1E-9598-C0B7-95FF-357C6CEE7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6DE89965-3561-C719-4EFB-98510AC99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2" name="Pravokotnik 11">
            <a:extLst>
              <a:ext uri="{FF2B5EF4-FFF2-40B4-BE49-F238E27FC236}">
                <a16:creationId xmlns:a16="http://schemas.microsoft.com/office/drawing/2014/main" id="{7B3F235B-08F0-DAF9-A05C-37D7A880979B}"/>
              </a:ext>
            </a:extLst>
          </p:cNvPr>
          <p:cNvSpPr/>
          <p:nvPr userDrawn="1"/>
        </p:nvSpPr>
        <p:spPr>
          <a:xfrm>
            <a:off x="728663" y="2524062"/>
            <a:ext cx="2228851" cy="4333938"/>
          </a:xfrm>
          <a:prstGeom prst="rect">
            <a:avLst/>
          </a:prstGeom>
          <a:solidFill>
            <a:srgbClr val="E031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5" name="Označba mesta besedila 20">
            <a:extLst>
              <a:ext uri="{FF2B5EF4-FFF2-40B4-BE49-F238E27FC236}">
                <a16:creationId xmlns:a16="http://schemas.microsoft.com/office/drawing/2014/main" id="{0D1EBA87-5332-CECA-FE43-C2F41B79A9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37896" y="2884822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6" name="Označba mesta besedila 22">
            <a:extLst>
              <a:ext uri="{FF2B5EF4-FFF2-40B4-BE49-F238E27FC236}">
                <a16:creationId xmlns:a16="http://schemas.microsoft.com/office/drawing/2014/main" id="{ED7D6446-7B08-6F5F-FEE6-F287EFC27B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37896" y="3453267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7" name="Pravokotnik 6">
            <a:extLst>
              <a:ext uri="{FF2B5EF4-FFF2-40B4-BE49-F238E27FC236}">
                <a16:creationId xmlns:a16="http://schemas.microsoft.com/office/drawing/2014/main" id="{1950D825-7AE1-4746-BF0E-A19765E3C877}"/>
              </a:ext>
            </a:extLst>
          </p:cNvPr>
          <p:cNvSpPr/>
          <p:nvPr userDrawn="1"/>
        </p:nvSpPr>
        <p:spPr>
          <a:xfrm>
            <a:off x="3484131" y="4499827"/>
            <a:ext cx="2228851" cy="2358173"/>
          </a:xfrm>
          <a:prstGeom prst="rect">
            <a:avLst/>
          </a:prstGeom>
          <a:solidFill>
            <a:srgbClr val="58595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8" name="Označba mesta besedila 20">
            <a:extLst>
              <a:ext uri="{FF2B5EF4-FFF2-40B4-BE49-F238E27FC236}">
                <a16:creationId xmlns:a16="http://schemas.microsoft.com/office/drawing/2014/main" id="{2BD1CF8C-7613-9363-5C2A-AC8BEB53751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93364" y="4860587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9" name="Označba mesta besedila 22">
            <a:extLst>
              <a:ext uri="{FF2B5EF4-FFF2-40B4-BE49-F238E27FC236}">
                <a16:creationId xmlns:a16="http://schemas.microsoft.com/office/drawing/2014/main" id="{BFAF5138-5C6A-B73F-2B8E-664F9D0558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93364" y="5429032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0" name="Pravokotnik 9">
            <a:extLst>
              <a:ext uri="{FF2B5EF4-FFF2-40B4-BE49-F238E27FC236}">
                <a16:creationId xmlns:a16="http://schemas.microsoft.com/office/drawing/2014/main" id="{B92CD3DE-AB1B-B1D6-407C-114F8B1FEA02}"/>
              </a:ext>
            </a:extLst>
          </p:cNvPr>
          <p:cNvSpPr/>
          <p:nvPr userDrawn="1"/>
        </p:nvSpPr>
        <p:spPr>
          <a:xfrm>
            <a:off x="6239599" y="2884822"/>
            <a:ext cx="2228851" cy="3973178"/>
          </a:xfrm>
          <a:prstGeom prst="rect">
            <a:avLst/>
          </a:prstGeom>
          <a:solidFill>
            <a:srgbClr val="7A7A7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3" name="Označba mesta besedila 20">
            <a:extLst>
              <a:ext uri="{FF2B5EF4-FFF2-40B4-BE49-F238E27FC236}">
                <a16:creationId xmlns:a16="http://schemas.microsoft.com/office/drawing/2014/main" id="{3CF2BA45-3E80-713C-9208-552CFD0BEE4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48832" y="3245582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4" name="Označba mesta besedila 22">
            <a:extLst>
              <a:ext uri="{FF2B5EF4-FFF2-40B4-BE49-F238E27FC236}">
                <a16:creationId xmlns:a16="http://schemas.microsoft.com/office/drawing/2014/main" id="{C343C89E-F873-DB48-0880-F68EE1AAD8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48832" y="3814027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17" name="Pravokotnik 16">
            <a:extLst>
              <a:ext uri="{FF2B5EF4-FFF2-40B4-BE49-F238E27FC236}">
                <a16:creationId xmlns:a16="http://schemas.microsoft.com/office/drawing/2014/main" id="{341210A8-CE4D-CC2B-75FC-EB215A2FF10D}"/>
              </a:ext>
            </a:extLst>
          </p:cNvPr>
          <p:cNvSpPr/>
          <p:nvPr userDrawn="1"/>
        </p:nvSpPr>
        <p:spPr>
          <a:xfrm>
            <a:off x="8995068" y="3656348"/>
            <a:ext cx="2228851" cy="3201652"/>
          </a:xfrm>
          <a:prstGeom prst="rect">
            <a:avLst/>
          </a:prstGeom>
          <a:solidFill>
            <a:srgbClr val="9B9B9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l-SI"/>
          </a:p>
        </p:txBody>
      </p:sp>
      <p:sp>
        <p:nvSpPr>
          <p:cNvPr id="18" name="Označba mesta besedila 20">
            <a:extLst>
              <a:ext uri="{FF2B5EF4-FFF2-40B4-BE49-F238E27FC236}">
                <a16:creationId xmlns:a16="http://schemas.microsoft.com/office/drawing/2014/main" id="{7244390F-CF0B-BBE7-F964-C62B4F52983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04301" y="4017107"/>
            <a:ext cx="1610384" cy="568445"/>
          </a:xfrm>
        </p:spPr>
        <p:txBody>
          <a:bodyPr>
            <a:noAutofit/>
          </a:bodyPr>
          <a:lstStyle>
            <a:lvl1pPr marL="0" indent="0">
              <a:buNone/>
              <a:defRPr sz="4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sl-SI" dirty="0"/>
              <a:t>Štev.</a:t>
            </a:r>
          </a:p>
        </p:txBody>
      </p:sp>
      <p:sp>
        <p:nvSpPr>
          <p:cNvPr id="19" name="Označba mesta besedila 22">
            <a:extLst>
              <a:ext uri="{FF2B5EF4-FFF2-40B4-BE49-F238E27FC236}">
                <a16:creationId xmlns:a16="http://schemas.microsoft.com/office/drawing/2014/main" id="{11843B14-1586-8A74-C502-70C02C4D318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04301" y="4585552"/>
            <a:ext cx="1610384" cy="64761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 sz="800">
                <a:solidFill>
                  <a:schemeClr val="bg1"/>
                </a:solidFill>
              </a:defRPr>
            </a:lvl2pPr>
            <a:lvl3pPr>
              <a:defRPr sz="800">
                <a:solidFill>
                  <a:schemeClr val="bg1"/>
                </a:solidFill>
              </a:defRPr>
            </a:lvl3pPr>
            <a:lvl4pPr>
              <a:defRPr sz="800">
                <a:solidFill>
                  <a:schemeClr val="bg1"/>
                </a:solidFill>
              </a:defRPr>
            </a:lvl4pPr>
            <a:lvl5pPr>
              <a:defRPr sz="800"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Kliknite, če želite dodati besedilo</a:t>
            </a:r>
          </a:p>
        </p:txBody>
      </p:sp>
      <p:sp>
        <p:nvSpPr>
          <p:cNvPr id="20" name="Naslov 1">
            <a:extLst>
              <a:ext uri="{FF2B5EF4-FFF2-40B4-BE49-F238E27FC236}">
                <a16:creationId xmlns:a16="http://schemas.microsoft.com/office/drawing/2014/main" id="{D58BE308-2982-CE14-75D9-97E0F6F358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600075"/>
            <a:ext cx="6705600" cy="1228725"/>
          </a:xfrm>
        </p:spPr>
        <p:txBody>
          <a:bodyPr anchor="b"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pic>
        <p:nvPicPr>
          <p:cNvPr id="2" name="Slika 1">
            <a:extLst>
              <a:ext uri="{FF2B5EF4-FFF2-40B4-BE49-F238E27FC236}">
                <a16:creationId xmlns:a16="http://schemas.microsoft.com/office/drawing/2014/main" id="{817C0232-E5B0-3BD2-24C5-81335F0127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925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3B300E7B-29A3-CD95-2425-7DC5890A1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B1B35-11A5-456D-9C1F-A4115C79D341}" type="datetime1">
              <a:rPr lang="sl-SI" smtClean="0"/>
              <a:t>8. 1. 26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D2641BFE-8EE8-E824-20ED-AD7BE8D0E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8EFE7EF4-E675-5CE6-57F1-BE6434167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‹#›</a:t>
            </a:fld>
            <a:endParaRPr lang="sl-SI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31CD05F1-8E1B-7130-D84B-E75CB56427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308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dnji diapozitiv (siv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159B94E8-CC83-8A85-4BB6-B5865C99D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261" b="9209"/>
          <a:stretch/>
        </p:blipFill>
        <p:spPr>
          <a:xfrm>
            <a:off x="5752790" y="0"/>
            <a:ext cx="6439210" cy="685800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FC8557E-85AA-65AB-2CA6-E739C908F0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7564" y="1440000"/>
            <a:ext cx="7610186" cy="2968142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besedilo zadnjega diapozitiva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9CFE5F7-1966-7889-7B2D-1B2BFF3C7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E021AB9-29B0-5B68-0F53-24A21BDA9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DF23B87E-DEB4-D607-DFC5-33A0524B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73451356-BFD6-E221-5F67-82A3E0B065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25600" y="5802313"/>
            <a:ext cx="3848100" cy="736599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sz="1600" dirty="0"/>
              <a:t>Avtor in kontakt</a:t>
            </a:r>
            <a:endParaRPr lang="sl-SI" dirty="0"/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111397CE-FD8D-FCC9-89C8-7588DC22D9D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4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ni diapozitiv (siv s sliko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>
            <a:extLst>
              <a:ext uri="{FF2B5EF4-FFF2-40B4-BE49-F238E27FC236}">
                <a16:creationId xmlns:a16="http://schemas.microsoft.com/office/drawing/2014/main" id="{9D06FADD-F207-E55A-0A7B-9B379E0065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" b="9592"/>
          <a:stretch/>
        </p:blipFill>
        <p:spPr>
          <a:xfrm>
            <a:off x="4507347" y="0"/>
            <a:ext cx="7684653" cy="6858000"/>
          </a:xfrm>
          <a:prstGeom prst="rect">
            <a:avLst/>
          </a:prstGeom>
        </p:spPr>
      </p:pic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6298F08-C5B7-92B0-A668-F67E9388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4A0AE-E887-4AC0-8BDD-9A48FB8B8B97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09C83B31-3627-AC51-1CE3-A97FE0EB5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9A7ED85E-B47A-5EA6-9684-6BB2D75A45F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  <p:sp>
        <p:nvSpPr>
          <p:cNvPr id="6" name="Naslov 1">
            <a:extLst>
              <a:ext uri="{FF2B5EF4-FFF2-40B4-BE49-F238E27FC236}">
                <a16:creationId xmlns:a16="http://schemas.microsoft.com/office/drawing/2014/main" id="{6C49891F-F579-C705-8BFA-D115F9FC95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98725" y="718032"/>
            <a:ext cx="5795529" cy="31058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Naslovni diapozitiv predstavitve</a:t>
            </a:r>
          </a:p>
        </p:txBody>
      </p:sp>
      <p:sp>
        <p:nvSpPr>
          <p:cNvPr id="7" name="Podnaslov 2">
            <a:extLst>
              <a:ext uri="{FF2B5EF4-FFF2-40B4-BE49-F238E27FC236}">
                <a16:creationId xmlns:a16="http://schemas.microsoft.com/office/drawing/2014/main" id="{EACCD24E-4065-1EEF-DFC7-D88BE0D81E7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498723" y="4036291"/>
            <a:ext cx="5795531" cy="122150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 dirty="0"/>
              <a:t>Podnaslov predstavitve</a:t>
            </a:r>
          </a:p>
        </p:txBody>
      </p:sp>
      <p:sp>
        <p:nvSpPr>
          <p:cNvPr id="10" name="Označba mesta vsebine 11">
            <a:extLst>
              <a:ext uri="{FF2B5EF4-FFF2-40B4-BE49-F238E27FC236}">
                <a16:creationId xmlns:a16="http://schemas.microsoft.com/office/drawing/2014/main" id="{ACB466F2-35CD-3A06-4D8F-59D369E5E37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498725" y="5680364"/>
            <a:ext cx="2941493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Predavatelj</a:t>
            </a:r>
          </a:p>
        </p:txBody>
      </p:sp>
      <p:sp>
        <p:nvSpPr>
          <p:cNvPr id="11" name="Označba mesta vsebine 11">
            <a:extLst>
              <a:ext uri="{FF2B5EF4-FFF2-40B4-BE49-F238E27FC236}">
                <a16:creationId xmlns:a16="http://schemas.microsoft.com/office/drawing/2014/main" id="{50AD3B3D-BFCE-F701-6F5B-DA10933C6D2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054621" y="5680364"/>
            <a:ext cx="2239632" cy="539459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sl-SI" dirty="0"/>
              <a:t>Kraj in datum</a:t>
            </a:r>
          </a:p>
        </p:txBody>
      </p:sp>
    </p:spTree>
    <p:extLst>
      <p:ext uri="{BB962C8B-B14F-4D97-AF65-F5344CB8AC3E}">
        <p14:creationId xmlns:p14="http://schemas.microsoft.com/office/powerpoint/2010/main" val="739119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dnji diapozitiv (rdeč)">
    <p:bg>
      <p:bgPr>
        <a:solidFill>
          <a:srgbClr val="E031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B85396DE-CF10-DBA8-6604-7A6C116F9F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261" b="9209"/>
          <a:stretch/>
        </p:blipFill>
        <p:spPr>
          <a:xfrm>
            <a:off x="5752790" y="0"/>
            <a:ext cx="6439210" cy="685800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FC8557E-85AA-65AB-2CA6-E739C908F0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7564" y="1440000"/>
            <a:ext cx="7610186" cy="2968142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besedilo zadnjega diapozitiva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9CFE5F7-1966-7889-7B2D-1B2BFF3C7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E021AB9-29B0-5B68-0F53-24A21BDA9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DF23B87E-DEB4-D607-DFC5-33A0524B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73451356-BFD6-E221-5F67-82A3E0B065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25600" y="5802313"/>
            <a:ext cx="3848100" cy="736599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sz="1600" dirty="0"/>
              <a:t>Avtor in kontakt</a:t>
            </a:r>
            <a:endParaRPr lang="sl-SI" dirty="0"/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1AF68D06-7BEE-8424-62A5-3CF645AF8BC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317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dnji diapozitiv (siv s sliko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>
            <a:extLst>
              <a:ext uri="{FF2B5EF4-FFF2-40B4-BE49-F238E27FC236}">
                <a16:creationId xmlns:a16="http://schemas.microsoft.com/office/drawing/2014/main" id="{574A08FC-BCCD-8F07-80BD-50BCA081D1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" b="9592"/>
          <a:stretch/>
        </p:blipFill>
        <p:spPr>
          <a:xfrm>
            <a:off x="4507347" y="0"/>
            <a:ext cx="7684653" cy="6858000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FC8557E-85AA-65AB-2CA6-E739C908F0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27564" y="1440000"/>
            <a:ext cx="7610186" cy="2968142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besedilo zadnjega diapozitiva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F9CFE5F7-1966-7889-7B2D-1B2BFF3C7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E021AB9-29B0-5B68-0F53-24A21BDA9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DF23B87E-DEB4-D607-DFC5-33A0524B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73451356-BFD6-E221-5F67-82A3E0B065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25600" y="5802313"/>
            <a:ext cx="3848100" cy="736599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sl-SI" sz="1600" dirty="0"/>
              <a:t>Avtor in kontakt</a:t>
            </a:r>
            <a:endParaRPr lang="sl-SI" dirty="0"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AC295EE3-6B2E-9A41-6045-5587ED0DA8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718030"/>
            <a:ext cx="3104821" cy="113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663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torske pravice 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49F088B-BFE5-71F5-E971-27AD4A4580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428999"/>
            <a:ext cx="10515600" cy="258127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sl-SI" dirty="0"/>
              <a:t>Opozorilo glede avtorskih pravic izvedenih predavanj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47942C58-82C8-FCAB-18C9-DC799660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B812B8FD-D480-1902-2D0A-063AF62F0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7" name="Označba mesta besedila 6">
            <a:extLst>
              <a:ext uri="{FF2B5EF4-FFF2-40B4-BE49-F238E27FC236}">
                <a16:creationId xmlns:a16="http://schemas.microsoft.com/office/drawing/2014/main" id="{47AB26D7-88A2-BC4E-1C33-C09C0B69F5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2771775"/>
            <a:ext cx="4200524" cy="36512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sl-SI" dirty="0"/>
              <a:t>Predavatelj</a:t>
            </a:r>
          </a:p>
        </p:txBody>
      </p:sp>
    </p:spTree>
    <p:extLst>
      <p:ext uri="{BB962C8B-B14F-4D97-AF65-F5344CB8AC3E}">
        <p14:creationId xmlns:p14="http://schemas.microsoft.com/office/powerpoint/2010/main" val="2891784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zalo vsebine (siv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BA9CB12-DA17-3833-0D26-D68FFB474C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29710"/>
            <a:ext cx="2209800" cy="94889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Vsebina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D8DD0E53-B25D-478D-15CA-80A5FD263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65ECD89D-8AE5-496E-D427-A37E3137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31" name="Označba mesta besedila 28">
            <a:extLst>
              <a:ext uri="{FF2B5EF4-FFF2-40B4-BE49-F238E27FC236}">
                <a16:creationId xmlns:a16="http://schemas.microsoft.com/office/drawing/2014/main" id="{DA2DFE0A-CB10-E845-FEBD-B264E78D22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8693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32" name="Označba mesta besedila 28">
            <a:extLst>
              <a:ext uri="{FF2B5EF4-FFF2-40B4-BE49-F238E27FC236}">
                <a16:creationId xmlns:a16="http://schemas.microsoft.com/office/drawing/2014/main" id="{E4AE0BFC-82B2-84BE-A13E-C24CF0925E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442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33" name="Označba mesta besedila 28">
            <a:extLst>
              <a:ext uri="{FF2B5EF4-FFF2-40B4-BE49-F238E27FC236}">
                <a16:creationId xmlns:a16="http://schemas.microsoft.com/office/drawing/2014/main" id="{3E5C7710-5FF5-62E9-38C6-93C0415123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80483" y="2928013"/>
            <a:ext cx="191654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4" name="Označba mesta besedila 28">
            <a:extLst>
              <a:ext uri="{FF2B5EF4-FFF2-40B4-BE49-F238E27FC236}">
                <a16:creationId xmlns:a16="http://schemas.microsoft.com/office/drawing/2014/main" id="{3B573255-D213-2B30-50E7-498C48E853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974" y="2928013"/>
            <a:ext cx="1808020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5" name="Označba mesta besedila 28">
            <a:extLst>
              <a:ext uri="{FF2B5EF4-FFF2-40B4-BE49-F238E27FC236}">
                <a16:creationId xmlns:a16="http://schemas.microsoft.com/office/drawing/2014/main" id="{6FFE6DC9-FD6E-0465-A968-75770D44A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8693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6" name="Označba mesta besedila 28">
            <a:extLst>
              <a:ext uri="{FF2B5EF4-FFF2-40B4-BE49-F238E27FC236}">
                <a16:creationId xmlns:a16="http://schemas.microsoft.com/office/drawing/2014/main" id="{080E2638-38FA-EB53-DF73-B9C5A0B5707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442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7" name="Označba mesta besedila 28">
            <a:extLst>
              <a:ext uri="{FF2B5EF4-FFF2-40B4-BE49-F238E27FC236}">
                <a16:creationId xmlns:a16="http://schemas.microsoft.com/office/drawing/2014/main" id="{AF47F41B-3883-3472-5739-D0C6DB0BE5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97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38" name="Označba mesta besedila 28">
            <a:extLst>
              <a:ext uri="{FF2B5EF4-FFF2-40B4-BE49-F238E27FC236}">
                <a16:creationId xmlns:a16="http://schemas.microsoft.com/office/drawing/2014/main" id="{B394CFC0-8E8E-6390-D5FC-0D78FF7D6D1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8048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39" name="Označba mesta besedila 28">
            <a:extLst>
              <a:ext uri="{FF2B5EF4-FFF2-40B4-BE49-F238E27FC236}">
                <a16:creationId xmlns:a16="http://schemas.microsoft.com/office/drawing/2014/main" id="{257A3ED3-CA91-753E-B081-7E366C305B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8693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40" name="Označba mesta besedila 28">
            <a:extLst>
              <a:ext uri="{FF2B5EF4-FFF2-40B4-BE49-F238E27FC236}">
                <a16:creationId xmlns:a16="http://schemas.microsoft.com/office/drawing/2014/main" id="{F7211E72-DF3C-2B13-3DAF-1B45A01AEBA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442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41" name="Označba mesta besedila 28">
            <a:extLst>
              <a:ext uri="{FF2B5EF4-FFF2-40B4-BE49-F238E27FC236}">
                <a16:creationId xmlns:a16="http://schemas.microsoft.com/office/drawing/2014/main" id="{6E1C3C13-AB3C-2E0F-B22F-DD3671DA6C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80484" y="4679819"/>
            <a:ext cx="1916544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2" name="Označba mesta besedila 28">
            <a:extLst>
              <a:ext uri="{FF2B5EF4-FFF2-40B4-BE49-F238E27FC236}">
                <a16:creationId xmlns:a16="http://schemas.microsoft.com/office/drawing/2014/main" id="{63D6F22D-94E9-DFEC-B054-6401FC11C9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87974" y="4679819"/>
            <a:ext cx="180801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3" name="Označba mesta besedila 28">
            <a:extLst>
              <a:ext uri="{FF2B5EF4-FFF2-40B4-BE49-F238E27FC236}">
                <a16:creationId xmlns:a16="http://schemas.microsoft.com/office/drawing/2014/main" id="{662BAE4B-D913-EEE7-2495-EC40369E1AC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8693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4" name="Označba mesta besedila 28">
            <a:extLst>
              <a:ext uri="{FF2B5EF4-FFF2-40B4-BE49-F238E27FC236}">
                <a16:creationId xmlns:a16="http://schemas.microsoft.com/office/drawing/2014/main" id="{DE29CB9D-5EBD-C05C-3941-EF0419B7C4F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9442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5" name="Označba mesta besedila 28">
            <a:extLst>
              <a:ext uri="{FF2B5EF4-FFF2-40B4-BE49-F238E27FC236}">
                <a16:creationId xmlns:a16="http://schemas.microsoft.com/office/drawing/2014/main" id="{1381F1EA-47AA-F5D8-C15B-8B2D8E55EE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8797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sp>
        <p:nvSpPr>
          <p:cNvPr id="46" name="Označba mesta besedila 28">
            <a:extLst>
              <a:ext uri="{FF2B5EF4-FFF2-40B4-BE49-F238E27FC236}">
                <a16:creationId xmlns:a16="http://schemas.microsoft.com/office/drawing/2014/main" id="{880B5769-1BAE-C280-2E3A-19C5824D4C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18048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Št.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9FBED7CE-F124-78B2-0AC5-E58EB161E6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8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zalo vsebine (rdeč)">
    <p:bg>
      <p:bgPr>
        <a:solidFill>
          <a:srgbClr val="E031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BA9CB12-DA17-3833-0D26-D68FFB474C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29710"/>
            <a:ext cx="2209800" cy="948893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Vsebina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D8DD0E53-B25D-478D-15CA-80A5FD263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65ECD89D-8AE5-496E-D427-A37E3137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31" name="Označba mesta besedila 28">
            <a:extLst>
              <a:ext uri="{FF2B5EF4-FFF2-40B4-BE49-F238E27FC236}">
                <a16:creationId xmlns:a16="http://schemas.microsoft.com/office/drawing/2014/main" id="{DA2DFE0A-CB10-E845-FEBD-B264E78D22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8693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3.</a:t>
            </a:r>
          </a:p>
        </p:txBody>
      </p:sp>
      <p:sp>
        <p:nvSpPr>
          <p:cNvPr id="32" name="Označba mesta besedila 28">
            <a:extLst>
              <a:ext uri="{FF2B5EF4-FFF2-40B4-BE49-F238E27FC236}">
                <a16:creationId xmlns:a16="http://schemas.microsoft.com/office/drawing/2014/main" id="{E4AE0BFC-82B2-84BE-A13E-C24CF0925E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442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4.</a:t>
            </a:r>
          </a:p>
        </p:txBody>
      </p:sp>
      <p:sp>
        <p:nvSpPr>
          <p:cNvPr id="33" name="Označba mesta besedila 28">
            <a:extLst>
              <a:ext uri="{FF2B5EF4-FFF2-40B4-BE49-F238E27FC236}">
                <a16:creationId xmlns:a16="http://schemas.microsoft.com/office/drawing/2014/main" id="{3E5C7710-5FF5-62E9-38C6-93C0415123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80483" y="2928013"/>
            <a:ext cx="191654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4" name="Označba mesta besedila 28">
            <a:extLst>
              <a:ext uri="{FF2B5EF4-FFF2-40B4-BE49-F238E27FC236}">
                <a16:creationId xmlns:a16="http://schemas.microsoft.com/office/drawing/2014/main" id="{3B573255-D213-2B30-50E7-498C48E853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974" y="2928013"/>
            <a:ext cx="1808020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5" name="Označba mesta besedila 28">
            <a:extLst>
              <a:ext uri="{FF2B5EF4-FFF2-40B4-BE49-F238E27FC236}">
                <a16:creationId xmlns:a16="http://schemas.microsoft.com/office/drawing/2014/main" id="{6FFE6DC9-FD6E-0465-A968-75770D44A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8693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6" name="Označba mesta besedila 28">
            <a:extLst>
              <a:ext uri="{FF2B5EF4-FFF2-40B4-BE49-F238E27FC236}">
                <a16:creationId xmlns:a16="http://schemas.microsoft.com/office/drawing/2014/main" id="{080E2638-38FA-EB53-DF73-B9C5A0B5707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442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7" name="Označba mesta besedila 28">
            <a:extLst>
              <a:ext uri="{FF2B5EF4-FFF2-40B4-BE49-F238E27FC236}">
                <a16:creationId xmlns:a16="http://schemas.microsoft.com/office/drawing/2014/main" id="{AF47F41B-3883-3472-5739-D0C6DB0BE5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97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2.</a:t>
            </a:r>
          </a:p>
        </p:txBody>
      </p:sp>
      <p:sp>
        <p:nvSpPr>
          <p:cNvPr id="38" name="Označba mesta besedila 28">
            <a:extLst>
              <a:ext uri="{FF2B5EF4-FFF2-40B4-BE49-F238E27FC236}">
                <a16:creationId xmlns:a16="http://schemas.microsoft.com/office/drawing/2014/main" id="{B394CFC0-8E8E-6390-D5FC-0D78FF7D6D1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8048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1.</a:t>
            </a:r>
          </a:p>
        </p:txBody>
      </p:sp>
      <p:sp>
        <p:nvSpPr>
          <p:cNvPr id="39" name="Označba mesta besedila 28">
            <a:extLst>
              <a:ext uri="{FF2B5EF4-FFF2-40B4-BE49-F238E27FC236}">
                <a16:creationId xmlns:a16="http://schemas.microsoft.com/office/drawing/2014/main" id="{257A3ED3-CA91-753E-B081-7E366C305B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8693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7.</a:t>
            </a:r>
          </a:p>
        </p:txBody>
      </p:sp>
      <p:sp>
        <p:nvSpPr>
          <p:cNvPr id="40" name="Označba mesta besedila 28">
            <a:extLst>
              <a:ext uri="{FF2B5EF4-FFF2-40B4-BE49-F238E27FC236}">
                <a16:creationId xmlns:a16="http://schemas.microsoft.com/office/drawing/2014/main" id="{F7211E72-DF3C-2B13-3DAF-1B45A01AEBA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442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8.</a:t>
            </a:r>
          </a:p>
        </p:txBody>
      </p:sp>
      <p:sp>
        <p:nvSpPr>
          <p:cNvPr id="41" name="Označba mesta besedila 28">
            <a:extLst>
              <a:ext uri="{FF2B5EF4-FFF2-40B4-BE49-F238E27FC236}">
                <a16:creationId xmlns:a16="http://schemas.microsoft.com/office/drawing/2014/main" id="{6E1C3C13-AB3C-2E0F-B22F-DD3671DA6C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80484" y="4679819"/>
            <a:ext cx="1916544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2" name="Označba mesta besedila 28">
            <a:extLst>
              <a:ext uri="{FF2B5EF4-FFF2-40B4-BE49-F238E27FC236}">
                <a16:creationId xmlns:a16="http://schemas.microsoft.com/office/drawing/2014/main" id="{63D6F22D-94E9-DFEC-B054-6401FC11C9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87974" y="4679819"/>
            <a:ext cx="180801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3" name="Označba mesta besedila 28">
            <a:extLst>
              <a:ext uri="{FF2B5EF4-FFF2-40B4-BE49-F238E27FC236}">
                <a16:creationId xmlns:a16="http://schemas.microsoft.com/office/drawing/2014/main" id="{662BAE4B-D913-EEE7-2495-EC40369E1AC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8693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4" name="Označba mesta besedila 28">
            <a:extLst>
              <a:ext uri="{FF2B5EF4-FFF2-40B4-BE49-F238E27FC236}">
                <a16:creationId xmlns:a16="http://schemas.microsoft.com/office/drawing/2014/main" id="{DE29CB9D-5EBD-C05C-3941-EF0419B7C4F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9442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5" name="Označba mesta besedila 28">
            <a:extLst>
              <a:ext uri="{FF2B5EF4-FFF2-40B4-BE49-F238E27FC236}">
                <a16:creationId xmlns:a16="http://schemas.microsoft.com/office/drawing/2014/main" id="{1381F1EA-47AA-F5D8-C15B-8B2D8E55EE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8797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6.</a:t>
            </a:r>
          </a:p>
        </p:txBody>
      </p:sp>
      <p:sp>
        <p:nvSpPr>
          <p:cNvPr id="46" name="Označba mesta besedila 28">
            <a:extLst>
              <a:ext uri="{FF2B5EF4-FFF2-40B4-BE49-F238E27FC236}">
                <a16:creationId xmlns:a16="http://schemas.microsoft.com/office/drawing/2014/main" id="{880B5769-1BAE-C280-2E3A-19C5824D4C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18048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5.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20F8248A-5A57-973C-B18E-01D5CBC2B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86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zalo vsebine (bel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BA9CB12-DA17-3833-0D26-D68FFB474C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29710"/>
            <a:ext cx="2209800" cy="948893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E03127"/>
                </a:solidFill>
              </a:defRPr>
            </a:lvl1pPr>
          </a:lstStyle>
          <a:p>
            <a:r>
              <a:rPr lang="sl-SI" dirty="0"/>
              <a:t>Vsebina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D8DD0E53-B25D-478D-15CA-80A5FD263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65ECD89D-8AE5-496E-D427-A37E3137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31" name="Označba mesta besedila 28">
            <a:extLst>
              <a:ext uri="{FF2B5EF4-FFF2-40B4-BE49-F238E27FC236}">
                <a16:creationId xmlns:a16="http://schemas.microsoft.com/office/drawing/2014/main" id="{DA2DFE0A-CB10-E845-FEBD-B264E78D22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8693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3.</a:t>
            </a:r>
          </a:p>
        </p:txBody>
      </p:sp>
      <p:sp>
        <p:nvSpPr>
          <p:cNvPr id="32" name="Označba mesta besedila 28">
            <a:extLst>
              <a:ext uri="{FF2B5EF4-FFF2-40B4-BE49-F238E27FC236}">
                <a16:creationId xmlns:a16="http://schemas.microsoft.com/office/drawing/2014/main" id="{E4AE0BFC-82B2-84BE-A13E-C24CF0925E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4428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4.</a:t>
            </a:r>
          </a:p>
        </p:txBody>
      </p:sp>
      <p:sp>
        <p:nvSpPr>
          <p:cNvPr id="33" name="Označba mesta besedila 28">
            <a:extLst>
              <a:ext uri="{FF2B5EF4-FFF2-40B4-BE49-F238E27FC236}">
                <a16:creationId xmlns:a16="http://schemas.microsoft.com/office/drawing/2014/main" id="{3E5C7710-5FF5-62E9-38C6-93C0415123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80483" y="2928013"/>
            <a:ext cx="191654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4" name="Označba mesta besedila 28">
            <a:extLst>
              <a:ext uri="{FF2B5EF4-FFF2-40B4-BE49-F238E27FC236}">
                <a16:creationId xmlns:a16="http://schemas.microsoft.com/office/drawing/2014/main" id="{3B573255-D213-2B30-50E7-498C48E853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387974" y="2928013"/>
            <a:ext cx="1808020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5" name="Označba mesta besedila 28">
            <a:extLst>
              <a:ext uri="{FF2B5EF4-FFF2-40B4-BE49-F238E27FC236}">
                <a16:creationId xmlns:a16="http://schemas.microsoft.com/office/drawing/2014/main" id="{6FFE6DC9-FD6E-0465-A968-75770D44A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8693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6" name="Označba mesta besedila 28">
            <a:extLst>
              <a:ext uri="{FF2B5EF4-FFF2-40B4-BE49-F238E27FC236}">
                <a16:creationId xmlns:a16="http://schemas.microsoft.com/office/drawing/2014/main" id="{080E2638-38FA-EB53-DF73-B9C5A0B5707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94427" y="2928013"/>
            <a:ext cx="1916547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37" name="Označba mesta besedila 28">
            <a:extLst>
              <a:ext uri="{FF2B5EF4-FFF2-40B4-BE49-F238E27FC236}">
                <a16:creationId xmlns:a16="http://schemas.microsoft.com/office/drawing/2014/main" id="{AF47F41B-3883-3472-5739-D0C6DB0BE5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8797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2.</a:t>
            </a:r>
          </a:p>
        </p:txBody>
      </p:sp>
      <p:sp>
        <p:nvSpPr>
          <p:cNvPr id="38" name="Označba mesta besedila 28">
            <a:extLst>
              <a:ext uri="{FF2B5EF4-FFF2-40B4-BE49-F238E27FC236}">
                <a16:creationId xmlns:a16="http://schemas.microsoft.com/office/drawing/2014/main" id="{B394CFC0-8E8E-6390-D5FC-0D78FF7D6D1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80484" y="2479353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1.</a:t>
            </a:r>
          </a:p>
        </p:txBody>
      </p:sp>
      <p:sp>
        <p:nvSpPr>
          <p:cNvPr id="39" name="Označba mesta besedila 28">
            <a:extLst>
              <a:ext uri="{FF2B5EF4-FFF2-40B4-BE49-F238E27FC236}">
                <a16:creationId xmlns:a16="http://schemas.microsoft.com/office/drawing/2014/main" id="{257A3ED3-CA91-753E-B081-7E366C305B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8693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7.</a:t>
            </a:r>
          </a:p>
        </p:txBody>
      </p:sp>
      <p:sp>
        <p:nvSpPr>
          <p:cNvPr id="40" name="Označba mesta besedila 28">
            <a:extLst>
              <a:ext uri="{FF2B5EF4-FFF2-40B4-BE49-F238E27FC236}">
                <a16:creationId xmlns:a16="http://schemas.microsoft.com/office/drawing/2014/main" id="{F7211E72-DF3C-2B13-3DAF-1B45A01AEBA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4428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8.</a:t>
            </a:r>
          </a:p>
        </p:txBody>
      </p:sp>
      <p:sp>
        <p:nvSpPr>
          <p:cNvPr id="41" name="Označba mesta besedila 28">
            <a:extLst>
              <a:ext uri="{FF2B5EF4-FFF2-40B4-BE49-F238E27FC236}">
                <a16:creationId xmlns:a16="http://schemas.microsoft.com/office/drawing/2014/main" id="{6E1C3C13-AB3C-2E0F-B22F-DD3671DA6C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180484" y="4679819"/>
            <a:ext cx="1916544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2" name="Označba mesta besedila 28">
            <a:extLst>
              <a:ext uri="{FF2B5EF4-FFF2-40B4-BE49-F238E27FC236}">
                <a16:creationId xmlns:a16="http://schemas.microsoft.com/office/drawing/2014/main" id="{63D6F22D-94E9-DFEC-B054-6401FC11C9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87974" y="4679819"/>
            <a:ext cx="1808018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3" name="Označba mesta besedila 28">
            <a:extLst>
              <a:ext uri="{FF2B5EF4-FFF2-40B4-BE49-F238E27FC236}">
                <a16:creationId xmlns:a16="http://schemas.microsoft.com/office/drawing/2014/main" id="{662BAE4B-D913-EEE7-2495-EC40369E1AC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8693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4" name="Označba mesta besedila 28">
            <a:extLst>
              <a:ext uri="{FF2B5EF4-FFF2-40B4-BE49-F238E27FC236}">
                <a16:creationId xmlns:a16="http://schemas.microsoft.com/office/drawing/2014/main" id="{DE29CB9D-5EBD-C05C-3941-EF0419B7C4F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94428" y="4679819"/>
            <a:ext cx="1916546" cy="100777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Poglavje</a:t>
            </a:r>
          </a:p>
        </p:txBody>
      </p:sp>
      <p:sp>
        <p:nvSpPr>
          <p:cNvPr id="45" name="Označba mesta besedila 28">
            <a:extLst>
              <a:ext uri="{FF2B5EF4-FFF2-40B4-BE49-F238E27FC236}">
                <a16:creationId xmlns:a16="http://schemas.microsoft.com/office/drawing/2014/main" id="{1381F1EA-47AA-F5D8-C15B-8B2D8E55EE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8797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6.</a:t>
            </a:r>
          </a:p>
        </p:txBody>
      </p:sp>
      <p:sp>
        <p:nvSpPr>
          <p:cNvPr id="46" name="Označba mesta besedila 28">
            <a:extLst>
              <a:ext uri="{FF2B5EF4-FFF2-40B4-BE49-F238E27FC236}">
                <a16:creationId xmlns:a16="http://schemas.microsoft.com/office/drawing/2014/main" id="{880B5769-1BAE-C280-2E3A-19C5824D4C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180484" y="4231159"/>
            <a:ext cx="799254" cy="442861"/>
          </a:xfrm>
        </p:spPr>
        <p:txBody>
          <a:bodyPr/>
          <a:lstStyle>
            <a:lvl1pPr marL="0" indent="0">
              <a:buNone/>
              <a:defRPr b="1">
                <a:solidFill>
                  <a:srgbClr val="58595B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sl-SI" dirty="0"/>
              <a:t>5.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D4C8C4AF-50F9-C3C8-45D8-CA315A947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853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poglavja (rdeč)">
    <p:bg>
      <p:bgPr>
        <a:solidFill>
          <a:srgbClr val="E031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3EA3D7-7181-002B-AE68-BA44CBE2B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672" y="1080933"/>
            <a:ext cx="7423728" cy="2927650"/>
          </a:xfrm>
        </p:spPr>
        <p:txBody>
          <a:bodyPr anchor="b">
            <a:normAutofit/>
          </a:bodyPr>
          <a:lstStyle>
            <a:lvl1pPr marL="0" indent="0">
              <a:buFont typeface="+mj-lt"/>
              <a:buNone/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AE8E5501-6C56-6367-9F27-E6D205CB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35E0E-53C8-4071-A46E-A4AFEE64E3D5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9B9D53B-E914-AB9C-A86D-2F81C71A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B3C2301B-4257-754E-F9E5-56D31132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D09112C8-3AB3-4026-A4D7-1004085E96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98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slov poglavja (siv)">
    <p:bg>
      <p:bgPr>
        <a:solidFill>
          <a:srgbClr val="5859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3EA3D7-7181-002B-AE68-BA44CBE2B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672" y="1080933"/>
            <a:ext cx="7423728" cy="2927650"/>
          </a:xfrm>
        </p:spPr>
        <p:txBody>
          <a:bodyPr anchor="b">
            <a:normAutofit/>
          </a:bodyPr>
          <a:lstStyle>
            <a:lvl1pPr marL="0" indent="0">
              <a:buFont typeface="+mj-lt"/>
              <a:buNone/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Kliknite, če želite dodati naslov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AE8E5501-6C56-6367-9F27-E6D205CB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35E0E-53C8-4071-A46E-A4AFEE64E3D5}" type="datetime1">
              <a:rPr lang="sl-SI" smtClean="0"/>
              <a:t>8. 1. 26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9B9D53B-E914-AB9C-A86D-2F81C71A7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B3C2301B-4257-754E-F9E5-56D311327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A3164CC0-3383-0E0F-2CB7-988838AEEA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740" y="348678"/>
            <a:ext cx="924148" cy="4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8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697F0DEF-6724-AAAD-86EB-217DEB8A2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dirty="0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67F798C-E23E-F232-34BC-999145B82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dirty="0"/>
              <a:t>Kliknite za urejanje slogov besedila matrice</a:t>
            </a:r>
          </a:p>
          <a:p>
            <a:pPr lvl="1"/>
            <a:r>
              <a:rPr lang="sl-SI" dirty="0"/>
              <a:t>Druga raven</a:t>
            </a:r>
          </a:p>
          <a:p>
            <a:pPr lvl="2"/>
            <a:r>
              <a:rPr lang="sl-SI" dirty="0"/>
              <a:t>Tretja raven</a:t>
            </a:r>
          </a:p>
          <a:p>
            <a:pPr lvl="3"/>
            <a:r>
              <a:rPr lang="sl-SI" dirty="0"/>
              <a:t>Četrta raven</a:t>
            </a:r>
          </a:p>
          <a:p>
            <a:pPr lvl="4"/>
            <a:r>
              <a:rPr lang="sl-SI" dirty="0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CCFE8D93-7515-CA0D-DB1D-A05C5A5094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073238D-C30F-4C53-AE0B-75EDF3ABF15F}" type="datetime1">
              <a:rPr lang="sl-SI" smtClean="0"/>
              <a:t>8. 1. 26</a:t>
            </a:fld>
            <a:endParaRPr lang="sl-SI" dirty="0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35946DC4-0B7C-C743-AC9B-A8D380E9EF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sl-SI" dirty="0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19CE4054-58CF-AD12-1849-3A44746C03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6690" y="6127750"/>
            <a:ext cx="7643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58595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F6EA49-1D49-4C98-B784-A96DA3E6E2D2}" type="slidenum">
              <a:rPr lang="sl-SI" smtClean="0"/>
              <a:pPr/>
              <a:t>‹#›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42090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69" r:id="rId3"/>
    <p:sldLayoutId id="2147483684" r:id="rId4"/>
    <p:sldLayoutId id="2147483665" r:id="rId5"/>
    <p:sldLayoutId id="2147483673" r:id="rId6"/>
    <p:sldLayoutId id="2147483672" r:id="rId7"/>
    <p:sldLayoutId id="2147483663" r:id="rId8"/>
    <p:sldLayoutId id="2147483674" r:id="rId9"/>
    <p:sldLayoutId id="2147483675" r:id="rId10"/>
    <p:sldLayoutId id="2147483688" r:id="rId11"/>
    <p:sldLayoutId id="2147483650" r:id="rId12"/>
    <p:sldLayoutId id="2147483694" r:id="rId13"/>
    <p:sldLayoutId id="2147483689" r:id="rId14"/>
    <p:sldLayoutId id="2147483662" r:id="rId15"/>
    <p:sldLayoutId id="2147483652" r:id="rId16"/>
    <p:sldLayoutId id="2147483653" r:id="rId17"/>
    <p:sldLayoutId id="2147483681" r:id="rId18"/>
    <p:sldLayoutId id="2147483654" r:id="rId19"/>
    <p:sldLayoutId id="2147483679" r:id="rId20"/>
    <p:sldLayoutId id="2147483680" r:id="rId21"/>
    <p:sldLayoutId id="2147483687" r:id="rId22"/>
    <p:sldLayoutId id="2147483667" r:id="rId23"/>
    <p:sldLayoutId id="2147483686" r:id="rId24"/>
    <p:sldLayoutId id="2147483690" r:id="rId25"/>
    <p:sldLayoutId id="2147483692" r:id="rId26"/>
    <p:sldLayoutId id="2147483693" r:id="rId27"/>
    <p:sldLayoutId id="2147483655" r:id="rId28"/>
    <p:sldLayoutId id="2147483666" r:id="rId29"/>
    <p:sldLayoutId id="2147483676" r:id="rId30"/>
    <p:sldLayoutId id="2147483677" r:id="rId3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58595B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58595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8595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8595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8595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8595B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slov 6">
            <a:extLst>
              <a:ext uri="{FF2B5EF4-FFF2-40B4-BE49-F238E27FC236}">
                <a16:creationId xmlns:a16="http://schemas.microsoft.com/office/drawing/2014/main" id="{EA74D554-92BB-D5DA-EE0A-2E41DE815D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Podnaslov 8">
            <a:extLst>
              <a:ext uri="{FF2B5EF4-FFF2-40B4-BE49-F238E27FC236}">
                <a16:creationId xmlns:a16="http://schemas.microsoft.com/office/drawing/2014/main" id="{38324B27-889A-9714-5A8A-9AB88ED780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vsebine 10">
            <a:extLst>
              <a:ext uri="{FF2B5EF4-FFF2-40B4-BE49-F238E27FC236}">
                <a16:creationId xmlns:a16="http://schemas.microsoft.com/office/drawing/2014/main" id="{AB23C283-05BC-BB23-6970-2435DB8D9040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vsebine 12">
            <a:extLst>
              <a:ext uri="{FF2B5EF4-FFF2-40B4-BE49-F238E27FC236}">
                <a16:creationId xmlns:a16="http://schemas.microsoft.com/office/drawing/2014/main" id="{68A3AEBA-0871-5CB8-F63D-E3AAF1317C1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222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DD22F201-8951-1046-48BC-7FEB1C6A1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10</a:t>
            </a:fld>
            <a:endParaRPr lang="sl-SI" dirty="0"/>
          </a:p>
        </p:txBody>
      </p:sp>
      <p:sp>
        <p:nvSpPr>
          <p:cNvPr id="7" name="Označba mesta besedila 6">
            <a:extLst>
              <a:ext uri="{FF2B5EF4-FFF2-40B4-BE49-F238E27FC236}">
                <a16:creationId xmlns:a16="http://schemas.microsoft.com/office/drawing/2014/main" id="{7F1A3BC4-0A7A-1528-FD6D-08C12AB656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9" name="Označba mesta vsebine 8">
            <a:extLst>
              <a:ext uri="{FF2B5EF4-FFF2-40B4-BE49-F238E27FC236}">
                <a16:creationId xmlns:a16="http://schemas.microsoft.com/office/drawing/2014/main" id="{B56B61EE-822D-7B52-EA4D-C4ADCE780E5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F70FE865-DDE6-82CB-5B4E-C810D691EB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B1FE12-CFA4-BFE6-BAFD-7AEFF594BE3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2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A5136400-5782-D9D4-74A6-0BC745ED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11</a:t>
            </a:fld>
            <a:endParaRPr lang="sl-SI" dirty="0"/>
          </a:p>
        </p:txBody>
      </p:sp>
      <p:sp>
        <p:nvSpPr>
          <p:cNvPr id="7" name="Naslov 6">
            <a:extLst>
              <a:ext uri="{FF2B5EF4-FFF2-40B4-BE49-F238E27FC236}">
                <a16:creationId xmlns:a16="http://schemas.microsoft.com/office/drawing/2014/main" id="{83F91F70-EFF6-B187-2226-8FB09679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0" name="Označba mesta vsebine 9">
            <a:extLst>
              <a:ext uri="{FF2B5EF4-FFF2-40B4-BE49-F238E27FC236}">
                <a16:creationId xmlns:a16="http://schemas.microsoft.com/office/drawing/2014/main" id="{6CE62C9E-E275-317B-4DA0-2A0C13383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2" name="Označba mesta besedila 11">
            <a:extLst>
              <a:ext uri="{FF2B5EF4-FFF2-40B4-BE49-F238E27FC236}">
                <a16:creationId xmlns:a16="http://schemas.microsoft.com/office/drawing/2014/main" id="{FE55539F-C445-B19A-E544-2789623B142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8ECF07-3FA4-B83E-D25A-FFF4A8AD21E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48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5A8B3FB5-EC02-2A83-03EC-04FD195A5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12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028E6B50-C843-62C2-A9AC-FE355194F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2266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DD03059B-5703-112F-2C0C-EAC413421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13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AB1A6A90-6461-5A9D-E03D-3DECB800E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76217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426A9D42-99DB-BFF3-DF57-39EAD74C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14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AEDC27A2-BD3E-05A7-A868-FCA8C9E8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11568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95CC28D9-9C00-36CB-3209-33037A0A2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15</a:t>
            </a:fld>
            <a:endParaRPr lang="sl-SI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122CFF00-A50D-CBB3-2072-7A5A79105C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69DD447E-8465-E2F1-B7C0-29B943677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2FB28B9A-FBDF-CEEE-A3FA-4A15A42DC8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5" name="Označba mesta besedila 14">
            <a:extLst>
              <a:ext uri="{FF2B5EF4-FFF2-40B4-BE49-F238E27FC236}">
                <a16:creationId xmlns:a16="http://schemas.microsoft.com/office/drawing/2014/main" id="{7A91339A-1241-20C6-0761-A8D34375E6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7" name="Naslov 16">
            <a:extLst>
              <a:ext uri="{FF2B5EF4-FFF2-40B4-BE49-F238E27FC236}">
                <a16:creationId xmlns:a16="http://schemas.microsoft.com/office/drawing/2014/main" id="{B7E19D6C-F095-0C93-9200-EECADA64B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70434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7AB32B0A-E645-5FA2-F5A9-82D79CD9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16</a:t>
            </a:fld>
            <a:endParaRPr lang="sl-SI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E50C6FC8-734D-0DD7-56E7-D8BEE2BFB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1829BFE6-327B-81F9-39AA-DC290D7CB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5DD52482-F7CD-32E3-CCD5-19D497A90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5" name="Označba mesta besedila 14">
            <a:extLst>
              <a:ext uri="{FF2B5EF4-FFF2-40B4-BE49-F238E27FC236}">
                <a16:creationId xmlns:a16="http://schemas.microsoft.com/office/drawing/2014/main" id="{A04D42FD-A0D2-C66F-C85D-2BA2DD0A41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7" name="Naslov 16">
            <a:extLst>
              <a:ext uri="{FF2B5EF4-FFF2-40B4-BE49-F238E27FC236}">
                <a16:creationId xmlns:a16="http://schemas.microsoft.com/office/drawing/2014/main" id="{4C11F810-47B0-74AF-869A-4181232F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15680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2737C9A-F7F5-C177-975B-5346537DC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5ABEB48-7A47-81EE-0A8A-FA5D2D9BC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29538B92-3A32-6160-9508-AC898924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17</a:t>
            </a:fld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40039483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značba mesta grafikona 5">
            <a:extLst>
              <a:ext uri="{FF2B5EF4-FFF2-40B4-BE49-F238E27FC236}">
                <a16:creationId xmlns:a16="http://schemas.microsoft.com/office/drawing/2014/main" id="{A317C69C-161E-EBBB-4A51-C00562984945}"/>
              </a:ext>
            </a:extLst>
          </p:cNvPr>
          <p:cNvGraphicFramePr>
            <a:graphicFrameLocks noGrp="1"/>
          </p:cNvGraphicFramePr>
          <p:nvPr>
            <p:ph type="chart" sz="quarter" idx="13"/>
            <p:extLst>
              <p:ext uri="{D42A27DB-BD31-4B8C-83A1-F6EECF244321}">
                <p14:modId xmlns:p14="http://schemas.microsoft.com/office/powerpoint/2010/main" val="1397544172"/>
              </p:ext>
            </p:extLst>
          </p:nvPr>
        </p:nvGraphicFramePr>
        <p:xfrm>
          <a:off x="838200" y="2209800"/>
          <a:ext cx="8639175" cy="3917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C3298B11-3D32-1D20-5C82-E9DBE5935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18</a:t>
            </a:fld>
            <a:endParaRPr lang="sl-SI" dirty="0"/>
          </a:p>
        </p:txBody>
      </p:sp>
      <p:sp>
        <p:nvSpPr>
          <p:cNvPr id="4" name="Naslov 3">
            <a:extLst>
              <a:ext uri="{FF2B5EF4-FFF2-40B4-BE49-F238E27FC236}">
                <a16:creationId xmlns:a16="http://schemas.microsoft.com/office/drawing/2014/main" id="{973D487A-4E4C-B404-3F04-A14D563E6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572841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značba mesta grafikona 5">
            <a:extLst>
              <a:ext uri="{FF2B5EF4-FFF2-40B4-BE49-F238E27FC236}">
                <a16:creationId xmlns:a16="http://schemas.microsoft.com/office/drawing/2014/main" id="{8CF7D5EB-96B4-3B3C-9FAD-F170F6169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5732128"/>
              </p:ext>
            </p:extLst>
          </p:nvPr>
        </p:nvGraphicFramePr>
        <p:xfrm>
          <a:off x="838200" y="2209800"/>
          <a:ext cx="6800273" cy="3917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Naslov 1">
            <a:extLst>
              <a:ext uri="{FF2B5EF4-FFF2-40B4-BE49-F238E27FC236}">
                <a16:creationId xmlns:a16="http://schemas.microsoft.com/office/drawing/2014/main" id="{C73E6D46-7962-96BE-0511-9DA2C74FB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89CE957B-09EA-933E-5D63-976BC1AE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19</a:t>
            </a:fld>
            <a:endParaRPr lang="sl-SI" dirty="0"/>
          </a:p>
        </p:txBody>
      </p:sp>
      <p:sp>
        <p:nvSpPr>
          <p:cNvPr id="5" name="Označba mesta vsebine 4">
            <a:extLst>
              <a:ext uri="{FF2B5EF4-FFF2-40B4-BE49-F238E27FC236}">
                <a16:creationId xmlns:a16="http://schemas.microsoft.com/office/drawing/2014/main" id="{35AF770D-2A22-C9C1-9074-CFC8C8A1C7D4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1909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slov 6">
            <a:extLst>
              <a:ext uri="{FF2B5EF4-FFF2-40B4-BE49-F238E27FC236}">
                <a16:creationId xmlns:a16="http://schemas.microsoft.com/office/drawing/2014/main" id="{FC08B828-E3AA-377E-8216-E5EE1CDBB3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Podnaslov 8">
            <a:extLst>
              <a:ext uri="{FF2B5EF4-FFF2-40B4-BE49-F238E27FC236}">
                <a16:creationId xmlns:a16="http://schemas.microsoft.com/office/drawing/2014/main" id="{3AC36233-CF51-C883-EA34-D3DA502D43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vsebine 10">
            <a:extLst>
              <a:ext uri="{FF2B5EF4-FFF2-40B4-BE49-F238E27FC236}">
                <a16:creationId xmlns:a16="http://schemas.microsoft.com/office/drawing/2014/main" id="{E4C6561D-9298-D7DC-8994-F376370E8C5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vsebine 12">
            <a:extLst>
              <a:ext uri="{FF2B5EF4-FFF2-40B4-BE49-F238E27FC236}">
                <a16:creationId xmlns:a16="http://schemas.microsoft.com/office/drawing/2014/main" id="{894C54BD-DDB5-B9AB-F366-CCA5DB93F357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49637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60AE95E7-9C0C-6B45-C0F1-982B6C269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20</a:t>
            </a:fld>
            <a:endParaRPr lang="sl-SI" dirty="0"/>
          </a:p>
        </p:txBody>
      </p:sp>
      <p:graphicFrame>
        <p:nvGraphicFramePr>
          <p:cNvPr id="6" name="Označba mesta tabele 5">
            <a:extLst>
              <a:ext uri="{FF2B5EF4-FFF2-40B4-BE49-F238E27FC236}">
                <a16:creationId xmlns:a16="http://schemas.microsoft.com/office/drawing/2014/main" id="{BAF785F9-4400-69B4-A26E-8B19F9B6E006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613989555"/>
              </p:ext>
            </p:extLst>
          </p:nvPr>
        </p:nvGraphicFramePr>
        <p:xfrm>
          <a:off x="914399" y="2786336"/>
          <a:ext cx="10132291" cy="25381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1850">
                  <a:extLst>
                    <a:ext uri="{9D8B030D-6E8A-4147-A177-3AD203B41FA5}">
                      <a16:colId xmlns:a16="http://schemas.microsoft.com/office/drawing/2014/main" val="941932810"/>
                    </a:ext>
                  </a:extLst>
                </a:gridCol>
                <a:gridCol w="5043012">
                  <a:extLst>
                    <a:ext uri="{9D8B030D-6E8A-4147-A177-3AD203B41FA5}">
                      <a16:colId xmlns:a16="http://schemas.microsoft.com/office/drawing/2014/main" val="349213338"/>
                    </a:ext>
                  </a:extLst>
                </a:gridCol>
                <a:gridCol w="1748861">
                  <a:extLst>
                    <a:ext uri="{9D8B030D-6E8A-4147-A177-3AD203B41FA5}">
                      <a16:colId xmlns:a16="http://schemas.microsoft.com/office/drawing/2014/main" val="1722557711"/>
                    </a:ext>
                  </a:extLst>
                </a:gridCol>
                <a:gridCol w="1628568">
                  <a:extLst>
                    <a:ext uri="{9D8B030D-6E8A-4147-A177-3AD203B41FA5}">
                      <a16:colId xmlns:a16="http://schemas.microsoft.com/office/drawing/2014/main" val="816531957"/>
                    </a:ext>
                  </a:extLst>
                </a:gridCol>
              </a:tblGrid>
              <a:tr h="362591">
                <a:tc>
                  <a:txBody>
                    <a:bodyPr/>
                    <a:lstStyle/>
                    <a:p>
                      <a:endParaRPr lang="sl-SI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Plačilna skupina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Ženske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Moški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402345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endParaRPr lang="sl-SI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 (pedagoška delovna mesta)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5818398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endParaRPr lang="sl-SI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 (delovna mesta za zdravstveno dejavnost)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1481954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endParaRPr lang="sl-SI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 (raziskovalna delovna mesta)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095618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endParaRPr lang="sl-SI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 (spremljajoča delovna mesta)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8414104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r>
                        <a:rPr lang="sl-SI" sz="1600" b="1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Vsota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sl-SI" sz="1600" b="1">
                        <a:solidFill>
                          <a:srgbClr val="58595B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b="1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b="1" dirty="0">
                          <a:solidFill>
                            <a:srgbClr val="58595B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5747883"/>
                  </a:ext>
                </a:extLst>
              </a:tr>
              <a:tr h="362591">
                <a:tc>
                  <a:txBody>
                    <a:bodyPr/>
                    <a:lstStyle/>
                    <a:p>
                      <a:r>
                        <a:rPr lang="sl-SI" sz="1600" b="1" dirty="0">
                          <a:solidFill>
                            <a:srgbClr val="E03127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Vsi skupaj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sl-SI" sz="1600">
                        <a:solidFill>
                          <a:srgbClr val="58595B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l-SI" sz="1600" b="1" dirty="0">
                          <a:solidFill>
                            <a:srgbClr val="E03127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sl-SI" sz="1600" dirty="0">
                        <a:solidFill>
                          <a:srgbClr val="58595B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2307567"/>
                  </a:ext>
                </a:extLst>
              </a:tr>
            </a:tbl>
          </a:graphicData>
        </a:graphic>
      </p:graphicFrame>
      <p:sp>
        <p:nvSpPr>
          <p:cNvPr id="5" name="Naslov 4">
            <a:extLst>
              <a:ext uri="{FF2B5EF4-FFF2-40B4-BE49-F238E27FC236}">
                <a16:creationId xmlns:a16="http://schemas.microsoft.com/office/drawing/2014/main" id="{92556365-6030-4073-6F86-53A4D4300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07584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4F2B380E-DA03-D6AE-6A81-8C384E28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21</a:t>
            </a:fld>
            <a:endParaRPr lang="sl-SI" dirty="0"/>
          </a:p>
        </p:txBody>
      </p:sp>
      <p:graphicFrame>
        <p:nvGraphicFramePr>
          <p:cNvPr id="10" name="Označba mesta grafikona 9">
            <a:extLst>
              <a:ext uri="{FF2B5EF4-FFF2-40B4-BE49-F238E27FC236}">
                <a16:creationId xmlns:a16="http://schemas.microsoft.com/office/drawing/2014/main" id="{6B97A3A6-1154-13CD-3243-CA75FF83DC54}"/>
              </a:ext>
            </a:extLst>
          </p:cNvPr>
          <p:cNvGraphicFramePr>
            <a:graphicFrameLocks noGrp="1"/>
          </p:cNvGraphicFramePr>
          <p:nvPr>
            <p:ph type="chart" sz="quarter" idx="13"/>
            <p:extLst>
              <p:ext uri="{D42A27DB-BD31-4B8C-83A1-F6EECF244321}">
                <p14:modId xmlns:p14="http://schemas.microsoft.com/office/powerpoint/2010/main" val="1759032367"/>
              </p:ext>
            </p:extLst>
          </p:nvPr>
        </p:nvGraphicFramePr>
        <p:xfrm>
          <a:off x="838200" y="2209800"/>
          <a:ext cx="10533063" cy="4283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Naslov 4">
            <a:extLst>
              <a:ext uri="{FF2B5EF4-FFF2-40B4-BE49-F238E27FC236}">
                <a16:creationId xmlns:a16="http://schemas.microsoft.com/office/drawing/2014/main" id="{CC0CF3BE-DC24-93EA-6546-FB4168C6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04955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F4228D11-1537-C99D-D183-59BA6A2F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22</a:t>
            </a:fld>
            <a:endParaRPr lang="sl-SI" dirty="0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20774311-6056-DAF7-AC8C-A330A4AD43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24BBC32F-D050-ED76-33EC-2D710F2AFD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E378AFD6-61DA-6CE5-CA16-F6FDB879C1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5" name="Označba mesta besedila 14">
            <a:extLst>
              <a:ext uri="{FF2B5EF4-FFF2-40B4-BE49-F238E27FC236}">
                <a16:creationId xmlns:a16="http://schemas.microsoft.com/office/drawing/2014/main" id="{56FED4E9-2BA6-B70B-98F5-EE71708A392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7" name="Naslov 16">
            <a:extLst>
              <a:ext uri="{FF2B5EF4-FFF2-40B4-BE49-F238E27FC236}">
                <a16:creationId xmlns:a16="http://schemas.microsoft.com/office/drawing/2014/main" id="{25CC4960-B736-E4B9-3E5E-9B8C283A3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7304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82861F86-2F82-C86B-E247-5E4877FE7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23</a:t>
            </a:fld>
            <a:endParaRPr lang="sl-SI" dirty="0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83CDEBA9-DDBF-085F-E95F-781338723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BCD5A83C-8069-E271-BA22-1893F30C84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5" name="Označba mesta besedila 14">
            <a:extLst>
              <a:ext uri="{FF2B5EF4-FFF2-40B4-BE49-F238E27FC236}">
                <a16:creationId xmlns:a16="http://schemas.microsoft.com/office/drawing/2014/main" id="{B34B518E-E325-BF30-9AD8-29B1B299CCD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7" name="Označba mesta besedila 16">
            <a:extLst>
              <a:ext uri="{FF2B5EF4-FFF2-40B4-BE49-F238E27FC236}">
                <a16:creationId xmlns:a16="http://schemas.microsoft.com/office/drawing/2014/main" id="{6F2188BC-F863-2E9F-3259-DA7E637542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9" name="Označba mesta besedila 18">
            <a:extLst>
              <a:ext uri="{FF2B5EF4-FFF2-40B4-BE49-F238E27FC236}">
                <a16:creationId xmlns:a16="http://schemas.microsoft.com/office/drawing/2014/main" id="{FFB77170-D308-A2D2-207D-113BE66D1C4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1" name="Označba mesta besedila 20">
            <a:extLst>
              <a:ext uri="{FF2B5EF4-FFF2-40B4-BE49-F238E27FC236}">
                <a16:creationId xmlns:a16="http://schemas.microsoft.com/office/drawing/2014/main" id="{3394925B-9ED6-1116-BA8F-9121D21E147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3" name="Naslov 22">
            <a:extLst>
              <a:ext uri="{FF2B5EF4-FFF2-40B4-BE49-F238E27FC236}">
                <a16:creationId xmlns:a16="http://schemas.microsoft.com/office/drawing/2014/main" id="{2D0E5E99-1D48-589B-D2BA-B8FE95FA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77046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AAF7490E-9522-D012-83B8-6E4E8E5D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24</a:t>
            </a:fld>
            <a:endParaRPr lang="sl-SI" dirty="0"/>
          </a:p>
        </p:txBody>
      </p:sp>
      <p:sp>
        <p:nvSpPr>
          <p:cNvPr id="13" name="Označba mesta besedila 12">
            <a:extLst>
              <a:ext uri="{FF2B5EF4-FFF2-40B4-BE49-F238E27FC236}">
                <a16:creationId xmlns:a16="http://schemas.microsoft.com/office/drawing/2014/main" id="{46CC41C1-7600-993B-CF4E-0D39DE283B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15" name="Označba mesta besedila 14">
            <a:extLst>
              <a:ext uri="{FF2B5EF4-FFF2-40B4-BE49-F238E27FC236}">
                <a16:creationId xmlns:a16="http://schemas.microsoft.com/office/drawing/2014/main" id="{C6452F56-717B-978A-B850-687FEF008D3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7" name="Označba mesta besedila 16">
            <a:extLst>
              <a:ext uri="{FF2B5EF4-FFF2-40B4-BE49-F238E27FC236}">
                <a16:creationId xmlns:a16="http://schemas.microsoft.com/office/drawing/2014/main" id="{DB9794A9-5DB9-E64D-17D9-93B96A71ADA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9" name="Označba mesta besedila 18">
            <a:extLst>
              <a:ext uri="{FF2B5EF4-FFF2-40B4-BE49-F238E27FC236}">
                <a16:creationId xmlns:a16="http://schemas.microsoft.com/office/drawing/2014/main" id="{110BFDDC-3910-92E0-FC86-E129F897A0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1" name="Označba mesta besedila 20">
            <a:extLst>
              <a:ext uri="{FF2B5EF4-FFF2-40B4-BE49-F238E27FC236}">
                <a16:creationId xmlns:a16="http://schemas.microsoft.com/office/drawing/2014/main" id="{9A5B8E1B-8A2A-60DB-37A2-00E10257F6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3" name="Označba mesta besedila 22">
            <a:extLst>
              <a:ext uri="{FF2B5EF4-FFF2-40B4-BE49-F238E27FC236}">
                <a16:creationId xmlns:a16="http://schemas.microsoft.com/office/drawing/2014/main" id="{3933C2EA-A112-7FB4-BEE3-E2BC1625941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5" name="Označba mesta besedila 24">
            <a:extLst>
              <a:ext uri="{FF2B5EF4-FFF2-40B4-BE49-F238E27FC236}">
                <a16:creationId xmlns:a16="http://schemas.microsoft.com/office/drawing/2014/main" id="{CF5A0A28-70BE-F6CA-0EF1-9D8AE7F309A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7" name="Označba mesta besedila 26">
            <a:extLst>
              <a:ext uri="{FF2B5EF4-FFF2-40B4-BE49-F238E27FC236}">
                <a16:creationId xmlns:a16="http://schemas.microsoft.com/office/drawing/2014/main" id="{E8693D24-1AC1-12D5-7E70-1842B3F42B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9" name="Naslov 28">
            <a:extLst>
              <a:ext uri="{FF2B5EF4-FFF2-40B4-BE49-F238E27FC236}">
                <a16:creationId xmlns:a16="http://schemas.microsoft.com/office/drawing/2014/main" id="{5A9A45FC-4CAD-48FE-DB3C-64E75DBD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10569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številke diapozitiva 1">
            <a:extLst>
              <a:ext uri="{FF2B5EF4-FFF2-40B4-BE49-F238E27FC236}">
                <a16:creationId xmlns:a16="http://schemas.microsoft.com/office/drawing/2014/main" id="{ED4C1660-5606-9E5A-68B4-13503C1D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25</a:t>
            </a:fld>
            <a:endParaRPr lang="sl-SI" dirty="0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F07F6544-474A-744D-6EDA-C9D07630D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A8ACAE7F-94F1-EEE7-F933-62F90BAAE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2C984F70-F34C-112B-F0C7-3214CE33B3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besedila 5">
            <a:extLst>
              <a:ext uri="{FF2B5EF4-FFF2-40B4-BE49-F238E27FC236}">
                <a16:creationId xmlns:a16="http://schemas.microsoft.com/office/drawing/2014/main" id="{3486EAC2-9DA1-CA06-6DF6-4B6455337F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besedila 6">
            <a:extLst>
              <a:ext uri="{FF2B5EF4-FFF2-40B4-BE49-F238E27FC236}">
                <a16:creationId xmlns:a16="http://schemas.microsoft.com/office/drawing/2014/main" id="{70E38028-7201-4045-69BA-0421E517B5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Označba mesta besedila 7">
            <a:extLst>
              <a:ext uri="{FF2B5EF4-FFF2-40B4-BE49-F238E27FC236}">
                <a16:creationId xmlns:a16="http://schemas.microsoft.com/office/drawing/2014/main" id="{AC0DD6B0-98FD-79CC-F26E-F90BEF38E7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25D1F9B7-896F-2509-69A5-A40566776A1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0" name="Označba mesta besedila 9">
            <a:extLst>
              <a:ext uri="{FF2B5EF4-FFF2-40B4-BE49-F238E27FC236}">
                <a16:creationId xmlns:a16="http://schemas.microsoft.com/office/drawing/2014/main" id="{85673143-E905-09A0-5C50-B255AA09326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Označba mesta besedila 10">
            <a:extLst>
              <a:ext uri="{FF2B5EF4-FFF2-40B4-BE49-F238E27FC236}">
                <a16:creationId xmlns:a16="http://schemas.microsoft.com/office/drawing/2014/main" id="{E9F24883-94FF-4594-039B-9ABC2BDD0C1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784087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številke diapozitiva 1">
            <a:extLst>
              <a:ext uri="{FF2B5EF4-FFF2-40B4-BE49-F238E27FC236}">
                <a16:creationId xmlns:a16="http://schemas.microsoft.com/office/drawing/2014/main" id="{671F23C4-5EB7-0186-0FCB-4E1E1FCB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26</a:t>
            </a:fld>
            <a:endParaRPr lang="sl-SI" dirty="0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4FA2498F-BDCE-C4A8-3B4A-E9C12985BA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14204266-3CAC-EE46-6A47-F224EAC1F7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7172CA68-09F3-040C-D678-A05773481F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besedila 5">
            <a:extLst>
              <a:ext uri="{FF2B5EF4-FFF2-40B4-BE49-F238E27FC236}">
                <a16:creationId xmlns:a16="http://schemas.microsoft.com/office/drawing/2014/main" id="{2912CCEA-31C4-B4C7-008E-2D6A437696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besedila 6">
            <a:extLst>
              <a:ext uri="{FF2B5EF4-FFF2-40B4-BE49-F238E27FC236}">
                <a16:creationId xmlns:a16="http://schemas.microsoft.com/office/drawing/2014/main" id="{37A78F01-97A1-D584-1A9D-EC8320F12F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Označba mesta besedila 7">
            <a:extLst>
              <a:ext uri="{FF2B5EF4-FFF2-40B4-BE49-F238E27FC236}">
                <a16:creationId xmlns:a16="http://schemas.microsoft.com/office/drawing/2014/main" id="{28EC1C5C-69DA-C730-8C42-E6452BA8585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ABA582A2-5771-483A-C6AF-F195D174994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0" name="Označba mesta besedila 9">
            <a:extLst>
              <a:ext uri="{FF2B5EF4-FFF2-40B4-BE49-F238E27FC236}">
                <a16:creationId xmlns:a16="http://schemas.microsoft.com/office/drawing/2014/main" id="{A5FD5558-3934-88DB-E774-F3518B85435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Naslov 10">
            <a:extLst>
              <a:ext uri="{FF2B5EF4-FFF2-40B4-BE49-F238E27FC236}">
                <a16:creationId xmlns:a16="http://schemas.microsoft.com/office/drawing/2014/main" id="{D18B568F-4704-173D-C525-1D1941418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23012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številke diapozitiva 1">
            <a:extLst>
              <a:ext uri="{FF2B5EF4-FFF2-40B4-BE49-F238E27FC236}">
                <a16:creationId xmlns:a16="http://schemas.microsoft.com/office/drawing/2014/main" id="{8E105296-D04E-20FD-F08A-F9FEAB398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27</a:t>
            </a:fld>
            <a:endParaRPr lang="sl-SI" dirty="0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134E8B9C-A144-86BC-6C68-B8733F8D64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EB6DAF8D-999C-2E26-45CA-5015BE24958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5A85C6C4-3229-7DDC-7636-FD05D0B319A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besedila 5">
            <a:extLst>
              <a:ext uri="{FF2B5EF4-FFF2-40B4-BE49-F238E27FC236}">
                <a16:creationId xmlns:a16="http://schemas.microsoft.com/office/drawing/2014/main" id="{B638D89D-F267-4F7F-7624-32F8842071D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besedila 6">
            <a:extLst>
              <a:ext uri="{FF2B5EF4-FFF2-40B4-BE49-F238E27FC236}">
                <a16:creationId xmlns:a16="http://schemas.microsoft.com/office/drawing/2014/main" id="{E9DB50CD-96E8-D7F8-F0C9-0E23264B5A7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8" name="Označba mesta besedila 7">
            <a:extLst>
              <a:ext uri="{FF2B5EF4-FFF2-40B4-BE49-F238E27FC236}">
                <a16:creationId xmlns:a16="http://schemas.microsoft.com/office/drawing/2014/main" id="{2E47172D-7B76-88C9-3AB2-925FD74DDD5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besedila 8">
            <a:extLst>
              <a:ext uri="{FF2B5EF4-FFF2-40B4-BE49-F238E27FC236}">
                <a16:creationId xmlns:a16="http://schemas.microsoft.com/office/drawing/2014/main" id="{362AC5EF-390C-950B-B30C-8083D70A17C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0" name="Označba mesta besedila 9">
            <a:extLst>
              <a:ext uri="{FF2B5EF4-FFF2-40B4-BE49-F238E27FC236}">
                <a16:creationId xmlns:a16="http://schemas.microsoft.com/office/drawing/2014/main" id="{8DA98F9D-937D-0D43-B642-234847F2EB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11" name="Naslov 10">
            <a:extLst>
              <a:ext uri="{FF2B5EF4-FFF2-40B4-BE49-F238E27FC236}">
                <a16:creationId xmlns:a16="http://schemas.microsoft.com/office/drawing/2014/main" id="{4111E1B3-6C9F-F933-516F-58BAEBB34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5335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številke diapozitiva 1">
            <a:extLst>
              <a:ext uri="{FF2B5EF4-FFF2-40B4-BE49-F238E27FC236}">
                <a16:creationId xmlns:a16="http://schemas.microsoft.com/office/drawing/2014/main" id="{F1A1AE4F-7E8F-EC60-9FDA-94101824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t>28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059686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0C8B82E-269D-E4CF-5CA6-BC34D222B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05F04EE3-BADA-845A-94E2-5AC977328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29</a:t>
            </a:fld>
            <a:endParaRPr lang="sl-SI" dirty="0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0232FA25-C06B-8533-40B9-91390B868B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155067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3E60ACA6-1104-532F-EB70-EAF8FBE695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Naslov 8">
            <a:extLst>
              <a:ext uri="{FF2B5EF4-FFF2-40B4-BE49-F238E27FC236}">
                <a16:creationId xmlns:a16="http://schemas.microsoft.com/office/drawing/2014/main" id="{CF7F0B58-4B6E-4F13-8965-E6027285C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131039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4D97356D-4592-606A-CB99-1AC2CF848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30</a:t>
            </a:fld>
            <a:endParaRPr lang="sl-SI" dirty="0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F59E61F8-8116-F1CF-319E-8CF81D368E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Naslov 5">
            <a:extLst>
              <a:ext uri="{FF2B5EF4-FFF2-40B4-BE49-F238E27FC236}">
                <a16:creationId xmlns:a16="http://schemas.microsoft.com/office/drawing/2014/main" id="{D4FF4BCF-0A0F-F87E-92ED-201975DFD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81235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66CBECC3-F482-7430-544D-A313817B6CF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046690" y="6127750"/>
            <a:ext cx="764310" cy="365125"/>
          </a:xfrm>
        </p:spPr>
        <p:txBody>
          <a:bodyPr/>
          <a:lstStyle/>
          <a:p>
            <a:fld id="{BEF6EA49-1D49-4C98-B784-A96DA3E6E2D2}" type="slidenum">
              <a:rPr lang="sl-SI" smtClean="0"/>
              <a:pPr/>
              <a:t>4</a:t>
            </a:fld>
            <a:endParaRPr lang="sl-SI" dirty="0"/>
          </a:p>
        </p:txBody>
      </p:sp>
      <p:sp>
        <p:nvSpPr>
          <p:cNvPr id="21" name="Naslov 20">
            <a:extLst>
              <a:ext uri="{FF2B5EF4-FFF2-40B4-BE49-F238E27FC236}">
                <a16:creationId xmlns:a16="http://schemas.microsoft.com/office/drawing/2014/main" id="{21B394FF-92CD-A522-A049-A4DCDAB9C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3" name="Označba mesta besedila 22">
            <a:extLst>
              <a:ext uri="{FF2B5EF4-FFF2-40B4-BE49-F238E27FC236}">
                <a16:creationId xmlns:a16="http://schemas.microsoft.com/office/drawing/2014/main" id="{B1E4712B-3855-3A80-B8A9-666142C3F5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5" name="Označba mesta besedila 24">
            <a:extLst>
              <a:ext uri="{FF2B5EF4-FFF2-40B4-BE49-F238E27FC236}">
                <a16:creationId xmlns:a16="http://schemas.microsoft.com/office/drawing/2014/main" id="{DA4CA45B-F316-5A69-D356-BBFD199B7B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7" name="Označba mesta besedila 26">
            <a:extLst>
              <a:ext uri="{FF2B5EF4-FFF2-40B4-BE49-F238E27FC236}">
                <a16:creationId xmlns:a16="http://schemas.microsoft.com/office/drawing/2014/main" id="{536113B2-83FB-0F0C-C5C3-14C7C936C6C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9" name="Označba mesta besedila 28">
            <a:extLst>
              <a:ext uri="{FF2B5EF4-FFF2-40B4-BE49-F238E27FC236}">
                <a16:creationId xmlns:a16="http://schemas.microsoft.com/office/drawing/2014/main" id="{8B2F8093-8205-4E14-61D2-01820127B13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1" name="Označba mesta besedila 30">
            <a:extLst>
              <a:ext uri="{FF2B5EF4-FFF2-40B4-BE49-F238E27FC236}">
                <a16:creationId xmlns:a16="http://schemas.microsoft.com/office/drawing/2014/main" id="{806E0D1F-DDC1-8849-AE2A-4E1BE490117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3" name="Označba mesta besedila 32">
            <a:extLst>
              <a:ext uri="{FF2B5EF4-FFF2-40B4-BE49-F238E27FC236}">
                <a16:creationId xmlns:a16="http://schemas.microsoft.com/office/drawing/2014/main" id="{CDB08C28-2DC7-A787-73C5-C4C4EE04AC7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5" name="Označba mesta besedila 34">
            <a:extLst>
              <a:ext uri="{FF2B5EF4-FFF2-40B4-BE49-F238E27FC236}">
                <a16:creationId xmlns:a16="http://schemas.microsoft.com/office/drawing/2014/main" id="{71A57642-29A8-7CA5-86AF-2EA5A4D1FD1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7" name="Označba mesta besedila 36">
            <a:extLst>
              <a:ext uri="{FF2B5EF4-FFF2-40B4-BE49-F238E27FC236}">
                <a16:creationId xmlns:a16="http://schemas.microsoft.com/office/drawing/2014/main" id="{80C0BEB0-6BBD-2DDF-1102-8DC6ED51023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9" name="Označba mesta besedila 38">
            <a:extLst>
              <a:ext uri="{FF2B5EF4-FFF2-40B4-BE49-F238E27FC236}">
                <a16:creationId xmlns:a16="http://schemas.microsoft.com/office/drawing/2014/main" id="{64E74311-3203-E0C5-CE9A-C39105B1FDD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1" name="Označba mesta besedila 40">
            <a:extLst>
              <a:ext uri="{FF2B5EF4-FFF2-40B4-BE49-F238E27FC236}">
                <a16:creationId xmlns:a16="http://schemas.microsoft.com/office/drawing/2014/main" id="{8D5BCDE5-7FF9-BBC4-9F69-98F77CFF66C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3" name="Označba mesta besedila 42">
            <a:extLst>
              <a:ext uri="{FF2B5EF4-FFF2-40B4-BE49-F238E27FC236}">
                <a16:creationId xmlns:a16="http://schemas.microsoft.com/office/drawing/2014/main" id="{D390D4A0-2915-A249-C4E1-749C039065D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5" name="Označba mesta besedila 44">
            <a:extLst>
              <a:ext uri="{FF2B5EF4-FFF2-40B4-BE49-F238E27FC236}">
                <a16:creationId xmlns:a16="http://schemas.microsoft.com/office/drawing/2014/main" id="{A25B2F98-415A-1062-22D5-DE3FED744AD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7" name="Označba mesta besedila 46">
            <a:extLst>
              <a:ext uri="{FF2B5EF4-FFF2-40B4-BE49-F238E27FC236}">
                <a16:creationId xmlns:a16="http://schemas.microsoft.com/office/drawing/2014/main" id="{C5B87FC4-6CDB-FD4E-D2FE-8A91A443A4E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9" name="Označba mesta besedila 48">
            <a:extLst>
              <a:ext uri="{FF2B5EF4-FFF2-40B4-BE49-F238E27FC236}">
                <a16:creationId xmlns:a16="http://schemas.microsoft.com/office/drawing/2014/main" id="{41222D61-8238-6BBA-1816-F7B52214F03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1" name="Označba mesta besedila 50">
            <a:extLst>
              <a:ext uri="{FF2B5EF4-FFF2-40B4-BE49-F238E27FC236}">
                <a16:creationId xmlns:a16="http://schemas.microsoft.com/office/drawing/2014/main" id="{F92B7176-BC52-279A-7C32-DB07BE9D5E1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53" name="Označba mesta besedila 52">
            <a:extLst>
              <a:ext uri="{FF2B5EF4-FFF2-40B4-BE49-F238E27FC236}">
                <a16:creationId xmlns:a16="http://schemas.microsoft.com/office/drawing/2014/main" id="{C8DF6D1A-DB25-AA0E-F838-AE351F6889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13092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Naslov 19">
            <a:extLst>
              <a:ext uri="{FF2B5EF4-FFF2-40B4-BE49-F238E27FC236}">
                <a16:creationId xmlns:a16="http://schemas.microsoft.com/office/drawing/2014/main" id="{5A58BB15-1A3E-E935-0719-E5DAC1C6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2" name="Označba mesta besedila 21">
            <a:extLst>
              <a:ext uri="{FF2B5EF4-FFF2-40B4-BE49-F238E27FC236}">
                <a16:creationId xmlns:a16="http://schemas.microsoft.com/office/drawing/2014/main" id="{7660E691-42AB-664C-75A5-8EE4171630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4" name="Označba mesta besedila 23">
            <a:extLst>
              <a:ext uri="{FF2B5EF4-FFF2-40B4-BE49-F238E27FC236}">
                <a16:creationId xmlns:a16="http://schemas.microsoft.com/office/drawing/2014/main" id="{D4B7EE39-010E-63E3-68B6-B8C81A93C8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6" name="Označba mesta besedila 25">
            <a:extLst>
              <a:ext uri="{FF2B5EF4-FFF2-40B4-BE49-F238E27FC236}">
                <a16:creationId xmlns:a16="http://schemas.microsoft.com/office/drawing/2014/main" id="{FC95B23C-1D9A-468B-EF60-D8AD84B13A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8" name="Označba mesta besedila 27">
            <a:extLst>
              <a:ext uri="{FF2B5EF4-FFF2-40B4-BE49-F238E27FC236}">
                <a16:creationId xmlns:a16="http://schemas.microsoft.com/office/drawing/2014/main" id="{A5FD61DA-6663-F81D-7000-5B33FAB3F27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0" name="Označba mesta besedila 29">
            <a:extLst>
              <a:ext uri="{FF2B5EF4-FFF2-40B4-BE49-F238E27FC236}">
                <a16:creationId xmlns:a16="http://schemas.microsoft.com/office/drawing/2014/main" id="{FA21D52D-2CD1-942A-A4D9-456396F6CB2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2" name="Označba mesta besedila 31">
            <a:extLst>
              <a:ext uri="{FF2B5EF4-FFF2-40B4-BE49-F238E27FC236}">
                <a16:creationId xmlns:a16="http://schemas.microsoft.com/office/drawing/2014/main" id="{6911712C-3DB3-8BEA-83A5-4B46E5E32B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4" name="Označba mesta besedila 33">
            <a:extLst>
              <a:ext uri="{FF2B5EF4-FFF2-40B4-BE49-F238E27FC236}">
                <a16:creationId xmlns:a16="http://schemas.microsoft.com/office/drawing/2014/main" id="{FD6BEE65-1845-3BBD-3820-D48EC80D024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6" name="Označba mesta besedila 35">
            <a:extLst>
              <a:ext uri="{FF2B5EF4-FFF2-40B4-BE49-F238E27FC236}">
                <a16:creationId xmlns:a16="http://schemas.microsoft.com/office/drawing/2014/main" id="{CB50DCDC-C470-B2A1-1912-288D6874718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8" name="Označba mesta besedila 37">
            <a:extLst>
              <a:ext uri="{FF2B5EF4-FFF2-40B4-BE49-F238E27FC236}">
                <a16:creationId xmlns:a16="http://schemas.microsoft.com/office/drawing/2014/main" id="{FBAC1A1C-7A3C-2A4C-B53B-6A6E964EB4B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0" name="Označba mesta besedila 39">
            <a:extLst>
              <a:ext uri="{FF2B5EF4-FFF2-40B4-BE49-F238E27FC236}">
                <a16:creationId xmlns:a16="http://schemas.microsoft.com/office/drawing/2014/main" id="{68414913-4152-C041-25D3-CF254D85158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2" name="Označba mesta besedila 41">
            <a:extLst>
              <a:ext uri="{FF2B5EF4-FFF2-40B4-BE49-F238E27FC236}">
                <a16:creationId xmlns:a16="http://schemas.microsoft.com/office/drawing/2014/main" id="{5E0009BA-8B94-8E57-0CE6-9635D330216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4" name="Označba mesta besedila 43">
            <a:extLst>
              <a:ext uri="{FF2B5EF4-FFF2-40B4-BE49-F238E27FC236}">
                <a16:creationId xmlns:a16="http://schemas.microsoft.com/office/drawing/2014/main" id="{DD42170B-41B5-588D-192D-0282CAAFA52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6" name="Označba mesta besedila 45">
            <a:extLst>
              <a:ext uri="{FF2B5EF4-FFF2-40B4-BE49-F238E27FC236}">
                <a16:creationId xmlns:a16="http://schemas.microsoft.com/office/drawing/2014/main" id="{66E0DDC2-8728-C958-75AE-9466DCAD7E1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8" name="Označba mesta besedila 47">
            <a:extLst>
              <a:ext uri="{FF2B5EF4-FFF2-40B4-BE49-F238E27FC236}">
                <a16:creationId xmlns:a16="http://schemas.microsoft.com/office/drawing/2014/main" id="{C23C2FC0-787C-0918-747D-CCB45401408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0" name="Označba mesta besedila 49">
            <a:extLst>
              <a:ext uri="{FF2B5EF4-FFF2-40B4-BE49-F238E27FC236}">
                <a16:creationId xmlns:a16="http://schemas.microsoft.com/office/drawing/2014/main" id="{3CF576F1-97CA-1B40-BA21-A80E01ED161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52" name="Označba mesta besedila 51">
            <a:extLst>
              <a:ext uri="{FF2B5EF4-FFF2-40B4-BE49-F238E27FC236}">
                <a16:creationId xmlns:a16="http://schemas.microsoft.com/office/drawing/2014/main" id="{5FD3FBF7-A7CC-CA56-643C-B43680AE246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3010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Naslov 19">
            <a:extLst>
              <a:ext uri="{FF2B5EF4-FFF2-40B4-BE49-F238E27FC236}">
                <a16:creationId xmlns:a16="http://schemas.microsoft.com/office/drawing/2014/main" id="{6B82BA15-5396-E0FB-7A08-B47BEB239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2" name="Označba mesta besedila 21">
            <a:extLst>
              <a:ext uri="{FF2B5EF4-FFF2-40B4-BE49-F238E27FC236}">
                <a16:creationId xmlns:a16="http://schemas.microsoft.com/office/drawing/2014/main" id="{CC489C7E-3C11-F6FF-8857-D116AF391A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4" name="Označba mesta besedila 23">
            <a:extLst>
              <a:ext uri="{FF2B5EF4-FFF2-40B4-BE49-F238E27FC236}">
                <a16:creationId xmlns:a16="http://schemas.microsoft.com/office/drawing/2014/main" id="{8C5B5968-5A97-5EAF-4829-CE7C00C113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26" name="Označba mesta besedila 25">
            <a:extLst>
              <a:ext uri="{FF2B5EF4-FFF2-40B4-BE49-F238E27FC236}">
                <a16:creationId xmlns:a16="http://schemas.microsoft.com/office/drawing/2014/main" id="{30F73371-8750-EFF9-71AF-48CC0EF07C1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28" name="Označba mesta besedila 27">
            <a:extLst>
              <a:ext uri="{FF2B5EF4-FFF2-40B4-BE49-F238E27FC236}">
                <a16:creationId xmlns:a16="http://schemas.microsoft.com/office/drawing/2014/main" id="{0215C016-5A05-783E-1A6C-B98D06494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0" name="Označba mesta besedila 29">
            <a:extLst>
              <a:ext uri="{FF2B5EF4-FFF2-40B4-BE49-F238E27FC236}">
                <a16:creationId xmlns:a16="http://schemas.microsoft.com/office/drawing/2014/main" id="{348F7723-8926-2EF6-4B94-8E3124BEE1D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2" name="Označba mesta besedila 31">
            <a:extLst>
              <a:ext uri="{FF2B5EF4-FFF2-40B4-BE49-F238E27FC236}">
                <a16:creationId xmlns:a16="http://schemas.microsoft.com/office/drawing/2014/main" id="{08C8DEAA-9344-82B0-0BB0-8A3DB2DD120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4" name="Označba mesta besedila 33">
            <a:extLst>
              <a:ext uri="{FF2B5EF4-FFF2-40B4-BE49-F238E27FC236}">
                <a16:creationId xmlns:a16="http://schemas.microsoft.com/office/drawing/2014/main" id="{3D735100-EA17-3D57-D1F6-111AE5226FB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6" name="Označba mesta besedila 35">
            <a:extLst>
              <a:ext uri="{FF2B5EF4-FFF2-40B4-BE49-F238E27FC236}">
                <a16:creationId xmlns:a16="http://schemas.microsoft.com/office/drawing/2014/main" id="{72289808-CECA-92A5-C7AD-D89448DC4B0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38" name="Označba mesta besedila 37">
            <a:extLst>
              <a:ext uri="{FF2B5EF4-FFF2-40B4-BE49-F238E27FC236}">
                <a16:creationId xmlns:a16="http://schemas.microsoft.com/office/drawing/2014/main" id="{62895B2D-BF7F-1E81-0D4A-AA9DB6A8219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0" name="Označba mesta besedila 39">
            <a:extLst>
              <a:ext uri="{FF2B5EF4-FFF2-40B4-BE49-F238E27FC236}">
                <a16:creationId xmlns:a16="http://schemas.microsoft.com/office/drawing/2014/main" id="{5764E6E2-429D-C161-3E0D-8F6EE5C7EF4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42" name="Označba mesta besedila 41">
            <a:extLst>
              <a:ext uri="{FF2B5EF4-FFF2-40B4-BE49-F238E27FC236}">
                <a16:creationId xmlns:a16="http://schemas.microsoft.com/office/drawing/2014/main" id="{252A044A-1E8A-3A7A-F110-1C103119C7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4" name="Označba mesta besedila 43">
            <a:extLst>
              <a:ext uri="{FF2B5EF4-FFF2-40B4-BE49-F238E27FC236}">
                <a16:creationId xmlns:a16="http://schemas.microsoft.com/office/drawing/2014/main" id="{C4CE8231-2BFB-92BB-9271-5BB61A92C6D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6" name="Označba mesta besedila 45">
            <a:extLst>
              <a:ext uri="{FF2B5EF4-FFF2-40B4-BE49-F238E27FC236}">
                <a16:creationId xmlns:a16="http://schemas.microsoft.com/office/drawing/2014/main" id="{B466431D-54A0-E1D7-3CB3-920DF624375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8" name="Označba mesta besedila 47">
            <a:extLst>
              <a:ext uri="{FF2B5EF4-FFF2-40B4-BE49-F238E27FC236}">
                <a16:creationId xmlns:a16="http://schemas.microsoft.com/office/drawing/2014/main" id="{DB36264F-F7D5-E1BA-FD7B-42CAE0229A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0" name="Označba mesta besedila 49">
            <a:extLst>
              <a:ext uri="{FF2B5EF4-FFF2-40B4-BE49-F238E27FC236}">
                <a16:creationId xmlns:a16="http://schemas.microsoft.com/office/drawing/2014/main" id="{27DEF5F7-7CDC-0107-6C71-594C19BAA8E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  <p:sp>
        <p:nvSpPr>
          <p:cNvPr id="52" name="Označba mesta besedila 51">
            <a:extLst>
              <a:ext uri="{FF2B5EF4-FFF2-40B4-BE49-F238E27FC236}">
                <a16:creationId xmlns:a16="http://schemas.microsoft.com/office/drawing/2014/main" id="{D8432A6C-9D1F-1747-97E5-33B9AEDB031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lnSpcReduction="10000"/>
          </a:bodyPr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76063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B576B4F1-BF9A-A6FD-59BF-75D090A0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7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9AE79983-C13A-2A59-37B4-B407C817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770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76593121-FE6C-9970-69C2-1167EDD9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8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F796C266-E767-B6FF-4CB3-F5CBD1B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98313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značba mesta številke diapozitiva 2">
            <a:extLst>
              <a:ext uri="{FF2B5EF4-FFF2-40B4-BE49-F238E27FC236}">
                <a16:creationId xmlns:a16="http://schemas.microsoft.com/office/drawing/2014/main" id="{129A8C74-4BDF-D7B9-AD39-D7CC77CB5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6EA49-1D49-4C98-B784-A96DA3E6E2D2}" type="slidenum">
              <a:rPr lang="sl-SI" smtClean="0"/>
              <a:pPr/>
              <a:t>9</a:t>
            </a:fld>
            <a:endParaRPr lang="sl-SI" dirty="0"/>
          </a:p>
        </p:txBody>
      </p:sp>
      <p:sp>
        <p:nvSpPr>
          <p:cNvPr id="5" name="Naslov 4">
            <a:extLst>
              <a:ext uri="{FF2B5EF4-FFF2-40B4-BE49-F238E27FC236}">
                <a16:creationId xmlns:a16="http://schemas.microsoft.com/office/drawing/2014/main" id="{734E7AB4-02C9-414D-D4D6-F49EC76E8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4983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>
        <a:spAutoFit/>
      </a:bodyPr>
      <a:lstStyle>
        <a:defPPr algn="l">
          <a:defRPr sz="1400" b="0" dirty="0" smtClean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D1680C11684F94D9ECA0146A3633359" ma:contentTypeVersion="0" ma:contentTypeDescription="Ustvari nov dokument." ma:contentTypeScope="" ma:versionID="8b8fc822f3982356d98e98f63fbc068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bc75116dd7c71a50cbc6f7894763ab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Vrsta vsebine"/>
        <xsd:element ref="dc:title" minOccurs="0" maxOccurs="1" ma:index="4" ma:displayName="Naslov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197412-9983-4737-A156-04136D838F4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E5B3DB9-0FF5-448C-9320-52FE2B2D1A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5A59B5-8E27-405E-ADF5-7631B690C1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113</Words>
  <Application>Microsoft Macintosh PowerPoint</Application>
  <PresentationFormat>Widescreen</PresentationFormat>
  <Paragraphs>67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Univerza Sans</vt:lpstr>
      <vt:lpstr>Officeova tema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Naslovni diapozitiv predstavitve</dc:title>
  <dc:creator>Selan, Sandi</dc:creator>
  <cp:lastModifiedBy>Kartali, Aneta</cp:lastModifiedBy>
  <cp:revision>42</cp:revision>
  <dcterms:created xsi:type="dcterms:W3CDTF">2024-03-24T19:03:43Z</dcterms:created>
  <dcterms:modified xsi:type="dcterms:W3CDTF">2026-01-08T13:01:15Z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0x010100AD1680C11684F94D9ECA0146A3633359</vt:lpwstr>
  </property>
</Properties>
</file>

<file path=docProps/thumbnail.jpeg>
</file>